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2" r:id="rId2"/>
    <p:sldId id="333" r:id="rId3"/>
    <p:sldId id="326" r:id="rId4"/>
    <p:sldId id="331" r:id="rId5"/>
    <p:sldId id="321" r:id="rId6"/>
    <p:sldId id="334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950F"/>
    <a:srgbClr val="FF9900"/>
    <a:srgbClr val="FF6600"/>
    <a:srgbClr val="FBA05B"/>
    <a:srgbClr val="F96F07"/>
    <a:srgbClr val="EE9012"/>
    <a:srgbClr val="009999"/>
    <a:srgbClr val="CCFFFF"/>
    <a:srgbClr val="6600CC"/>
    <a:srgbClr val="99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43" autoAdjust="0"/>
    <p:restoredTop sz="94660"/>
  </p:normalViewPr>
  <p:slideViewPr>
    <p:cSldViewPr>
      <p:cViewPr>
        <p:scale>
          <a:sx n="100" d="100"/>
          <a:sy n="100" d="100"/>
        </p:scale>
        <p:origin x="-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04EB46-A346-4D21-BF7A-4078C98190E8}" type="doc">
      <dgm:prSet loTypeId="urn:microsoft.com/office/officeart/2005/8/layout/list1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EC67B50-FCE3-45AA-AEAD-5E5148741CB9}">
      <dgm:prSet phldrT="[Текст]" custT="1"/>
      <dgm:spPr/>
      <dgm:t>
        <a:bodyPr/>
        <a:lstStyle/>
        <a:p>
          <a:r>
            <a: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проектного метода</a:t>
          </a:r>
          <a:endParaRPr lang="ru-RU" sz="16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40A8192-4362-4792-B421-1CBD78A6007C}" type="parTrans" cxnId="{B2657204-8DD9-4938-8BD1-8B31F774B96F}">
      <dgm:prSet/>
      <dgm:spPr/>
      <dgm:t>
        <a:bodyPr/>
        <a:lstStyle/>
        <a:p>
          <a:endParaRPr lang="ru-RU"/>
        </a:p>
      </dgm:t>
    </dgm:pt>
    <dgm:pt modelId="{4DB43DD8-1009-4209-8FDC-1C2CAFA579B1}" type="sibTrans" cxnId="{B2657204-8DD9-4938-8BD1-8B31F774B96F}">
      <dgm:prSet/>
      <dgm:spPr/>
      <dgm:t>
        <a:bodyPr/>
        <a:lstStyle/>
        <a:p>
          <a:endParaRPr lang="ru-RU"/>
        </a:p>
      </dgm:t>
    </dgm:pt>
    <dgm:pt modelId="{60B89F62-50C7-4D07-AF37-3E8AF287A920}">
      <dgm:prSet custT="1"/>
      <dgm:spPr/>
      <dgm:t>
        <a:bodyPr/>
        <a:lstStyle/>
        <a:p>
          <a:r>
            <a: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личностно-ориентированная технология</a:t>
          </a:r>
          <a:endParaRPr lang="ru-RU" sz="16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7E24237-6C43-4744-9156-1843682C6F5C}" type="parTrans" cxnId="{A2C7856F-2476-4F53-B7DE-59426C1520D4}">
      <dgm:prSet/>
      <dgm:spPr/>
      <dgm:t>
        <a:bodyPr/>
        <a:lstStyle/>
        <a:p>
          <a:endParaRPr lang="ru-RU"/>
        </a:p>
      </dgm:t>
    </dgm:pt>
    <dgm:pt modelId="{D02809CB-D8A4-4002-90CB-A76519869448}" type="sibTrans" cxnId="{A2C7856F-2476-4F53-B7DE-59426C1520D4}">
      <dgm:prSet/>
      <dgm:spPr/>
      <dgm:t>
        <a:bodyPr/>
        <a:lstStyle/>
        <a:p>
          <a:endParaRPr lang="ru-RU"/>
        </a:p>
      </dgm:t>
    </dgm:pt>
    <dgm:pt modelId="{94954966-1048-456E-B134-A3DABFA856D9}">
      <dgm:prSet custT="1"/>
      <dgm:spPr/>
      <dgm:t>
        <a:bodyPr/>
        <a:lstStyle/>
        <a:p>
          <a:r>
            <a: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здоровьесберегающая </a:t>
          </a:r>
          <a:endParaRPr lang="ru-RU" sz="16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4466E97-1D5D-45C3-9489-39ADBD73358E}" type="parTrans" cxnId="{66C7CAAD-8A37-468A-946A-32FD69819C0A}">
      <dgm:prSet/>
      <dgm:spPr/>
      <dgm:t>
        <a:bodyPr/>
        <a:lstStyle/>
        <a:p>
          <a:endParaRPr lang="ru-RU"/>
        </a:p>
      </dgm:t>
    </dgm:pt>
    <dgm:pt modelId="{C35AA828-7210-4A9E-B74A-27D828008451}" type="sibTrans" cxnId="{66C7CAAD-8A37-468A-946A-32FD69819C0A}">
      <dgm:prSet/>
      <dgm:spPr/>
      <dgm:t>
        <a:bodyPr/>
        <a:lstStyle/>
        <a:p>
          <a:endParaRPr lang="ru-RU"/>
        </a:p>
      </dgm:t>
    </dgm:pt>
    <dgm:pt modelId="{74B650FA-EFA8-4847-B509-012CEBBA3337}">
      <dgm:prSet custT="1"/>
      <dgm:spPr/>
      <dgm:t>
        <a:bodyPr/>
        <a:lstStyle/>
        <a:p>
          <a:r>
            <a: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игры</a:t>
          </a:r>
          <a:endParaRPr lang="ru-RU" sz="16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07878B9-CC92-4880-86C8-B9FF6236BDAD}" type="parTrans" cxnId="{50DCD9ED-8224-4E2A-9001-1F8292E973B2}">
      <dgm:prSet/>
      <dgm:spPr/>
      <dgm:t>
        <a:bodyPr/>
        <a:lstStyle/>
        <a:p>
          <a:endParaRPr lang="ru-RU"/>
        </a:p>
      </dgm:t>
    </dgm:pt>
    <dgm:pt modelId="{F3B03476-587E-4EED-99AA-96C972828D78}" type="sibTrans" cxnId="{50DCD9ED-8224-4E2A-9001-1F8292E973B2}">
      <dgm:prSet/>
      <dgm:spPr/>
      <dgm:t>
        <a:bodyPr/>
        <a:lstStyle/>
        <a:p>
          <a:endParaRPr lang="ru-RU"/>
        </a:p>
      </dgm:t>
    </dgm:pt>
    <dgm:pt modelId="{96206EF9-3E31-4777-8638-295527A04E1E}">
      <dgm:prSet custT="1"/>
      <dgm:spPr/>
      <dgm:t>
        <a:bodyPr/>
        <a:lstStyle/>
        <a:p>
          <a:r>
            <a: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развития критического мышления</a:t>
          </a:r>
          <a:endParaRPr lang="ru-RU" sz="16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936C3CA-AA27-4FD4-965A-6535BCBE54A2}" type="parTrans" cxnId="{E3ABBED1-7CE7-4997-BD93-7162F698ED24}">
      <dgm:prSet/>
      <dgm:spPr/>
      <dgm:t>
        <a:bodyPr/>
        <a:lstStyle/>
        <a:p>
          <a:endParaRPr lang="ru-RU"/>
        </a:p>
      </dgm:t>
    </dgm:pt>
    <dgm:pt modelId="{45ECBE17-8A4D-4AC9-B9A2-13CE0B13A658}" type="sibTrans" cxnId="{E3ABBED1-7CE7-4997-BD93-7162F698ED24}">
      <dgm:prSet/>
      <dgm:spPr/>
      <dgm:t>
        <a:bodyPr/>
        <a:lstStyle/>
        <a:p>
          <a:endParaRPr lang="ru-RU"/>
        </a:p>
      </dgm:t>
    </dgm:pt>
    <dgm:pt modelId="{83BBF701-0A01-4133-8772-21D258A2080F}">
      <dgm:prSet custT="1"/>
      <dgm:spPr/>
      <dgm:t>
        <a:bodyPr/>
        <a:lstStyle/>
        <a:p>
          <a:r>
            <a: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КТД                  И.П.Иванова</a:t>
          </a:r>
          <a:endParaRPr lang="ru-RU" sz="16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4BF4D191-6560-4235-A70C-CFF03557A6AC}" type="parTrans" cxnId="{88E45887-7088-498C-A376-027EB58F5D1B}">
      <dgm:prSet/>
      <dgm:spPr/>
      <dgm:t>
        <a:bodyPr/>
        <a:lstStyle/>
        <a:p>
          <a:endParaRPr lang="ru-RU"/>
        </a:p>
      </dgm:t>
    </dgm:pt>
    <dgm:pt modelId="{6A438A82-4606-4F2B-82FA-D46AB84CCE0B}" type="sibTrans" cxnId="{88E45887-7088-498C-A376-027EB58F5D1B}">
      <dgm:prSet/>
      <dgm:spPr/>
      <dgm:t>
        <a:bodyPr/>
        <a:lstStyle/>
        <a:p>
          <a:endParaRPr lang="ru-RU"/>
        </a:p>
      </dgm:t>
    </dgm:pt>
    <dgm:pt modelId="{0F7F7262-34DD-4280-9472-14997C41D423}">
      <dgm:prSet custT="1"/>
      <dgm:spPr/>
      <dgm:t>
        <a:bodyPr/>
        <a:lstStyle/>
        <a:p>
          <a:r>
            <a: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создания ситуации успеха</a:t>
          </a:r>
          <a:endParaRPr lang="ru-RU" sz="16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A47B80B-2E24-4D7C-8923-5AE32936172A}" type="parTrans" cxnId="{452DE18B-6171-471E-8B93-792FD98442CC}">
      <dgm:prSet/>
      <dgm:spPr/>
      <dgm:t>
        <a:bodyPr/>
        <a:lstStyle/>
        <a:p>
          <a:endParaRPr lang="ru-RU"/>
        </a:p>
      </dgm:t>
    </dgm:pt>
    <dgm:pt modelId="{DE510A74-A52A-4294-967D-EA34F907555F}" type="sibTrans" cxnId="{452DE18B-6171-471E-8B93-792FD98442CC}">
      <dgm:prSet/>
      <dgm:spPr/>
      <dgm:t>
        <a:bodyPr/>
        <a:lstStyle/>
        <a:p>
          <a:endParaRPr lang="ru-RU"/>
        </a:p>
      </dgm:t>
    </dgm:pt>
    <dgm:pt modelId="{31CF7AF7-9B47-4D71-995D-C131FA0E7141}" type="pres">
      <dgm:prSet presAssocID="{5304EB46-A346-4D21-BF7A-4078C98190E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F6C218-D99B-43C9-BDED-689676122CC4}" type="pres">
      <dgm:prSet presAssocID="{0EC67B50-FCE3-45AA-AEAD-5E5148741CB9}" presName="parentLin" presStyleCnt="0"/>
      <dgm:spPr/>
    </dgm:pt>
    <dgm:pt modelId="{CB189015-479C-4B42-B35F-EE6286ECF47D}" type="pres">
      <dgm:prSet presAssocID="{0EC67B50-FCE3-45AA-AEAD-5E5148741CB9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2BAC2EDB-2F30-433D-A25E-4F1D71CE0BF8}" type="pres">
      <dgm:prSet presAssocID="{0EC67B50-FCE3-45AA-AEAD-5E5148741CB9}" presName="parentText" presStyleLbl="node1" presStyleIdx="0" presStyleCnt="7" custScaleX="1233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709151-4BCD-45BD-9983-FCB01A817C42}" type="pres">
      <dgm:prSet presAssocID="{0EC67B50-FCE3-45AA-AEAD-5E5148741CB9}" presName="negativeSpace" presStyleCnt="0"/>
      <dgm:spPr/>
    </dgm:pt>
    <dgm:pt modelId="{0E73F0C5-AFEB-4DC0-ABF4-35DFD7924A2A}" type="pres">
      <dgm:prSet presAssocID="{0EC67B50-FCE3-45AA-AEAD-5E5148741CB9}" presName="childText" presStyleLbl="conFgAcc1" presStyleIdx="0" presStyleCnt="7">
        <dgm:presLayoutVars>
          <dgm:bulletEnabled val="1"/>
        </dgm:presLayoutVars>
      </dgm:prSet>
      <dgm:spPr/>
    </dgm:pt>
    <dgm:pt modelId="{E70FA5A1-DD49-47C2-9C1C-B7213FA4B53B}" type="pres">
      <dgm:prSet presAssocID="{4DB43DD8-1009-4209-8FDC-1C2CAFA579B1}" presName="spaceBetweenRectangles" presStyleCnt="0"/>
      <dgm:spPr/>
    </dgm:pt>
    <dgm:pt modelId="{9C3954D6-BE12-47B3-A4D8-6CD237CD0B94}" type="pres">
      <dgm:prSet presAssocID="{60B89F62-50C7-4D07-AF37-3E8AF287A920}" presName="parentLin" presStyleCnt="0"/>
      <dgm:spPr/>
    </dgm:pt>
    <dgm:pt modelId="{BB9FDE16-3C3C-416B-8CB9-F1BF1F89BFDB}" type="pres">
      <dgm:prSet presAssocID="{60B89F62-50C7-4D07-AF37-3E8AF287A920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27EBA884-945B-422D-946D-934E0AD2DE55}" type="pres">
      <dgm:prSet presAssocID="{60B89F62-50C7-4D07-AF37-3E8AF287A920}" presName="parentText" presStyleLbl="node1" presStyleIdx="1" presStyleCnt="7" custScaleX="123323" custScaleY="1350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14A2DD-476B-4484-8121-B817CEAA154D}" type="pres">
      <dgm:prSet presAssocID="{60B89F62-50C7-4D07-AF37-3E8AF287A920}" presName="negativeSpace" presStyleCnt="0"/>
      <dgm:spPr/>
    </dgm:pt>
    <dgm:pt modelId="{7309A95B-D84D-4AF0-8CDE-E6B0C1165718}" type="pres">
      <dgm:prSet presAssocID="{60B89F62-50C7-4D07-AF37-3E8AF287A920}" presName="childText" presStyleLbl="conFgAcc1" presStyleIdx="1" presStyleCnt="7">
        <dgm:presLayoutVars>
          <dgm:bulletEnabled val="1"/>
        </dgm:presLayoutVars>
      </dgm:prSet>
      <dgm:spPr/>
    </dgm:pt>
    <dgm:pt modelId="{96BDD791-20AA-4E83-B20D-DD05217BE559}" type="pres">
      <dgm:prSet presAssocID="{D02809CB-D8A4-4002-90CB-A76519869448}" presName="spaceBetweenRectangles" presStyleCnt="0"/>
      <dgm:spPr/>
    </dgm:pt>
    <dgm:pt modelId="{B3A49075-B122-4615-810C-2CDF154502FA}" type="pres">
      <dgm:prSet presAssocID="{94954966-1048-456E-B134-A3DABFA856D9}" presName="parentLin" presStyleCnt="0"/>
      <dgm:spPr/>
    </dgm:pt>
    <dgm:pt modelId="{B46CE78F-D8FD-4512-854C-311D5390A186}" type="pres">
      <dgm:prSet presAssocID="{94954966-1048-456E-B134-A3DABFA856D9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AC16017B-C77F-4143-A6CE-917ABB83F4A0}" type="pres">
      <dgm:prSet presAssocID="{94954966-1048-456E-B134-A3DABFA856D9}" presName="parentText" presStyleLbl="node1" presStyleIdx="2" presStyleCnt="7" custScaleX="1233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F4253D-8039-460C-A9A4-A825806C39F6}" type="pres">
      <dgm:prSet presAssocID="{94954966-1048-456E-B134-A3DABFA856D9}" presName="negativeSpace" presStyleCnt="0"/>
      <dgm:spPr/>
    </dgm:pt>
    <dgm:pt modelId="{E0E0AE5A-8F0C-408B-A70A-6808E693F854}" type="pres">
      <dgm:prSet presAssocID="{94954966-1048-456E-B134-A3DABFA856D9}" presName="childText" presStyleLbl="conFgAcc1" presStyleIdx="2" presStyleCnt="7">
        <dgm:presLayoutVars>
          <dgm:bulletEnabled val="1"/>
        </dgm:presLayoutVars>
      </dgm:prSet>
      <dgm:spPr/>
    </dgm:pt>
    <dgm:pt modelId="{AD908D28-3EE5-40D1-98DB-DEA8FD752BDD}" type="pres">
      <dgm:prSet presAssocID="{C35AA828-7210-4A9E-B74A-27D828008451}" presName="spaceBetweenRectangles" presStyleCnt="0"/>
      <dgm:spPr/>
    </dgm:pt>
    <dgm:pt modelId="{D3DC8931-6E20-49D3-B425-7B2761EDF0CA}" type="pres">
      <dgm:prSet presAssocID="{74B650FA-EFA8-4847-B509-012CEBBA3337}" presName="parentLin" presStyleCnt="0"/>
      <dgm:spPr/>
    </dgm:pt>
    <dgm:pt modelId="{1066BA68-87E3-49AC-85BC-AD1F37440429}" type="pres">
      <dgm:prSet presAssocID="{74B650FA-EFA8-4847-B509-012CEBBA3337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2A0E8EAD-9CC3-4BB5-A2DF-455DDFDDA2BB}" type="pres">
      <dgm:prSet presAssocID="{74B650FA-EFA8-4847-B509-012CEBBA3337}" presName="parentText" presStyleLbl="node1" presStyleIdx="3" presStyleCnt="7" custScaleX="1233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823C28-B4EE-4090-8E86-778E1D672E20}" type="pres">
      <dgm:prSet presAssocID="{74B650FA-EFA8-4847-B509-012CEBBA3337}" presName="negativeSpace" presStyleCnt="0"/>
      <dgm:spPr/>
    </dgm:pt>
    <dgm:pt modelId="{0585ABFC-A1D4-40A6-9E94-B4671D666453}" type="pres">
      <dgm:prSet presAssocID="{74B650FA-EFA8-4847-B509-012CEBBA3337}" presName="childText" presStyleLbl="conFgAcc1" presStyleIdx="3" presStyleCnt="7">
        <dgm:presLayoutVars>
          <dgm:bulletEnabled val="1"/>
        </dgm:presLayoutVars>
      </dgm:prSet>
      <dgm:spPr/>
    </dgm:pt>
    <dgm:pt modelId="{4C533226-0655-4E50-B6BD-9390A2061D23}" type="pres">
      <dgm:prSet presAssocID="{F3B03476-587E-4EED-99AA-96C972828D78}" presName="spaceBetweenRectangles" presStyleCnt="0"/>
      <dgm:spPr/>
    </dgm:pt>
    <dgm:pt modelId="{3C78F28C-9917-4C59-AD2D-CC4BCCCD84BF}" type="pres">
      <dgm:prSet presAssocID="{96206EF9-3E31-4777-8638-295527A04E1E}" presName="parentLin" presStyleCnt="0"/>
      <dgm:spPr/>
    </dgm:pt>
    <dgm:pt modelId="{DC226D3F-7471-464B-A13F-0D2558C8A37D}" type="pres">
      <dgm:prSet presAssocID="{96206EF9-3E31-4777-8638-295527A04E1E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2A12C0A5-E5B9-4247-B541-E56EF9202938}" type="pres">
      <dgm:prSet presAssocID="{96206EF9-3E31-4777-8638-295527A04E1E}" presName="parentText" presStyleLbl="node1" presStyleIdx="4" presStyleCnt="7" custScaleX="1233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089AF-288A-40B7-9923-3047FE154394}" type="pres">
      <dgm:prSet presAssocID="{96206EF9-3E31-4777-8638-295527A04E1E}" presName="negativeSpace" presStyleCnt="0"/>
      <dgm:spPr/>
    </dgm:pt>
    <dgm:pt modelId="{46A0475D-8B30-4476-82DD-51F934604594}" type="pres">
      <dgm:prSet presAssocID="{96206EF9-3E31-4777-8638-295527A04E1E}" presName="childText" presStyleLbl="conFgAcc1" presStyleIdx="4" presStyleCnt="7">
        <dgm:presLayoutVars>
          <dgm:bulletEnabled val="1"/>
        </dgm:presLayoutVars>
      </dgm:prSet>
      <dgm:spPr/>
    </dgm:pt>
    <dgm:pt modelId="{FCBF0612-A0CC-42FC-B060-F4A336620CB5}" type="pres">
      <dgm:prSet presAssocID="{45ECBE17-8A4D-4AC9-B9A2-13CE0B13A658}" presName="spaceBetweenRectangles" presStyleCnt="0"/>
      <dgm:spPr/>
    </dgm:pt>
    <dgm:pt modelId="{26FC72A6-2C9A-499E-9F85-4B6FE41A8CD0}" type="pres">
      <dgm:prSet presAssocID="{83BBF701-0A01-4133-8772-21D258A2080F}" presName="parentLin" presStyleCnt="0"/>
      <dgm:spPr/>
    </dgm:pt>
    <dgm:pt modelId="{4D77BEC9-670A-4587-A7E5-DAB04E26149C}" type="pres">
      <dgm:prSet presAssocID="{83BBF701-0A01-4133-8772-21D258A2080F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CFA4B799-27B5-46D0-B29B-1BA850B66E49}" type="pres">
      <dgm:prSet presAssocID="{83BBF701-0A01-4133-8772-21D258A2080F}" presName="parentText" presStyleLbl="node1" presStyleIdx="5" presStyleCnt="7" custScaleX="1233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2CB1FC-EC28-4021-BB55-ED2A336AE430}" type="pres">
      <dgm:prSet presAssocID="{83BBF701-0A01-4133-8772-21D258A2080F}" presName="negativeSpace" presStyleCnt="0"/>
      <dgm:spPr/>
    </dgm:pt>
    <dgm:pt modelId="{634BCD9A-449A-4723-8B3D-00C1D7B2CE81}" type="pres">
      <dgm:prSet presAssocID="{83BBF701-0A01-4133-8772-21D258A2080F}" presName="childText" presStyleLbl="conFgAcc1" presStyleIdx="5" presStyleCnt="7">
        <dgm:presLayoutVars>
          <dgm:bulletEnabled val="1"/>
        </dgm:presLayoutVars>
      </dgm:prSet>
      <dgm:spPr/>
    </dgm:pt>
    <dgm:pt modelId="{303EABA3-95BD-4052-89A8-D55DFDA87457}" type="pres">
      <dgm:prSet presAssocID="{6A438A82-4606-4F2B-82FA-D46AB84CCE0B}" presName="spaceBetweenRectangles" presStyleCnt="0"/>
      <dgm:spPr/>
    </dgm:pt>
    <dgm:pt modelId="{C9D7CF30-2953-4875-A8D3-1DF7132BCE73}" type="pres">
      <dgm:prSet presAssocID="{0F7F7262-34DD-4280-9472-14997C41D423}" presName="parentLin" presStyleCnt="0"/>
      <dgm:spPr/>
    </dgm:pt>
    <dgm:pt modelId="{A727E0E5-40D2-4784-A1A7-DD2B86B0829B}" type="pres">
      <dgm:prSet presAssocID="{0F7F7262-34DD-4280-9472-14997C41D423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050F521D-CEF2-47D9-84AE-9C41F4617062}" type="pres">
      <dgm:prSet presAssocID="{0F7F7262-34DD-4280-9472-14997C41D423}" presName="parentText" presStyleLbl="node1" presStyleIdx="6" presStyleCnt="7" custScaleX="1233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1E22C2-96FD-43D3-A6F5-675B9FB5481D}" type="pres">
      <dgm:prSet presAssocID="{0F7F7262-34DD-4280-9472-14997C41D423}" presName="negativeSpace" presStyleCnt="0"/>
      <dgm:spPr/>
    </dgm:pt>
    <dgm:pt modelId="{0795B30B-8E57-4295-ADCD-3EBD71FBBF4B}" type="pres">
      <dgm:prSet presAssocID="{0F7F7262-34DD-4280-9472-14997C41D423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A2C7856F-2476-4F53-B7DE-59426C1520D4}" srcId="{5304EB46-A346-4D21-BF7A-4078C98190E8}" destId="{60B89F62-50C7-4D07-AF37-3E8AF287A920}" srcOrd="1" destOrd="0" parTransId="{07E24237-6C43-4744-9156-1843682C6F5C}" sibTransId="{D02809CB-D8A4-4002-90CB-A76519869448}"/>
    <dgm:cxn modelId="{66C7CAAD-8A37-468A-946A-32FD69819C0A}" srcId="{5304EB46-A346-4D21-BF7A-4078C98190E8}" destId="{94954966-1048-456E-B134-A3DABFA856D9}" srcOrd="2" destOrd="0" parTransId="{04466E97-1D5D-45C3-9489-39ADBD73358E}" sibTransId="{C35AA828-7210-4A9E-B74A-27D828008451}"/>
    <dgm:cxn modelId="{E545CDA0-6B22-4DE3-8E13-AC459837F936}" type="presOf" srcId="{0F7F7262-34DD-4280-9472-14997C41D423}" destId="{050F521D-CEF2-47D9-84AE-9C41F4617062}" srcOrd="1" destOrd="0" presId="urn:microsoft.com/office/officeart/2005/8/layout/list1"/>
    <dgm:cxn modelId="{9A8A24B0-9E01-4B90-BDF3-27B06533953E}" type="presOf" srcId="{96206EF9-3E31-4777-8638-295527A04E1E}" destId="{2A12C0A5-E5B9-4247-B541-E56EF9202938}" srcOrd="1" destOrd="0" presId="urn:microsoft.com/office/officeart/2005/8/layout/list1"/>
    <dgm:cxn modelId="{27877647-BD05-4761-9C93-918AB1486726}" type="presOf" srcId="{94954966-1048-456E-B134-A3DABFA856D9}" destId="{B46CE78F-D8FD-4512-854C-311D5390A186}" srcOrd="0" destOrd="0" presId="urn:microsoft.com/office/officeart/2005/8/layout/list1"/>
    <dgm:cxn modelId="{452DE18B-6171-471E-8B93-792FD98442CC}" srcId="{5304EB46-A346-4D21-BF7A-4078C98190E8}" destId="{0F7F7262-34DD-4280-9472-14997C41D423}" srcOrd="6" destOrd="0" parTransId="{CA47B80B-2E24-4D7C-8923-5AE32936172A}" sibTransId="{DE510A74-A52A-4294-967D-EA34F907555F}"/>
    <dgm:cxn modelId="{50DCD9ED-8224-4E2A-9001-1F8292E973B2}" srcId="{5304EB46-A346-4D21-BF7A-4078C98190E8}" destId="{74B650FA-EFA8-4847-B509-012CEBBA3337}" srcOrd="3" destOrd="0" parTransId="{007878B9-CC92-4880-86C8-B9FF6236BDAD}" sibTransId="{F3B03476-587E-4EED-99AA-96C972828D78}"/>
    <dgm:cxn modelId="{B7F2BAFD-E0FB-4AA9-A663-2EC2C9D90BE1}" type="presOf" srcId="{83BBF701-0A01-4133-8772-21D258A2080F}" destId="{4D77BEC9-670A-4587-A7E5-DAB04E26149C}" srcOrd="0" destOrd="0" presId="urn:microsoft.com/office/officeart/2005/8/layout/list1"/>
    <dgm:cxn modelId="{0EBEE704-7599-4655-9785-783607965089}" type="presOf" srcId="{83BBF701-0A01-4133-8772-21D258A2080F}" destId="{CFA4B799-27B5-46D0-B29B-1BA850B66E49}" srcOrd="1" destOrd="0" presId="urn:microsoft.com/office/officeart/2005/8/layout/list1"/>
    <dgm:cxn modelId="{B2657204-8DD9-4938-8BD1-8B31F774B96F}" srcId="{5304EB46-A346-4D21-BF7A-4078C98190E8}" destId="{0EC67B50-FCE3-45AA-AEAD-5E5148741CB9}" srcOrd="0" destOrd="0" parTransId="{C40A8192-4362-4792-B421-1CBD78A6007C}" sibTransId="{4DB43DD8-1009-4209-8FDC-1C2CAFA579B1}"/>
    <dgm:cxn modelId="{5A2F0DC8-BF54-48D2-B534-D67C75A1EAC5}" type="presOf" srcId="{0EC67B50-FCE3-45AA-AEAD-5E5148741CB9}" destId="{2BAC2EDB-2F30-433D-A25E-4F1D71CE0BF8}" srcOrd="1" destOrd="0" presId="urn:microsoft.com/office/officeart/2005/8/layout/list1"/>
    <dgm:cxn modelId="{C83BF433-A05C-4B8D-BF23-A1BA53B3A5AA}" type="presOf" srcId="{60B89F62-50C7-4D07-AF37-3E8AF287A920}" destId="{BB9FDE16-3C3C-416B-8CB9-F1BF1F89BFDB}" srcOrd="0" destOrd="0" presId="urn:microsoft.com/office/officeart/2005/8/layout/list1"/>
    <dgm:cxn modelId="{BA68291C-53D4-4F58-A0B7-9E1D9E62D4C4}" type="presOf" srcId="{0EC67B50-FCE3-45AA-AEAD-5E5148741CB9}" destId="{CB189015-479C-4B42-B35F-EE6286ECF47D}" srcOrd="0" destOrd="0" presId="urn:microsoft.com/office/officeart/2005/8/layout/list1"/>
    <dgm:cxn modelId="{E3ABBED1-7CE7-4997-BD93-7162F698ED24}" srcId="{5304EB46-A346-4D21-BF7A-4078C98190E8}" destId="{96206EF9-3E31-4777-8638-295527A04E1E}" srcOrd="4" destOrd="0" parTransId="{C936C3CA-AA27-4FD4-965A-6535BCBE54A2}" sibTransId="{45ECBE17-8A4D-4AC9-B9A2-13CE0B13A658}"/>
    <dgm:cxn modelId="{2404D5BD-6381-4ADC-BB1B-264BAC5A4768}" type="presOf" srcId="{5304EB46-A346-4D21-BF7A-4078C98190E8}" destId="{31CF7AF7-9B47-4D71-995D-C131FA0E7141}" srcOrd="0" destOrd="0" presId="urn:microsoft.com/office/officeart/2005/8/layout/list1"/>
    <dgm:cxn modelId="{638BEE36-04C9-434E-9F57-66F0E93B31DD}" type="presOf" srcId="{74B650FA-EFA8-4847-B509-012CEBBA3337}" destId="{2A0E8EAD-9CC3-4BB5-A2DF-455DDFDDA2BB}" srcOrd="1" destOrd="0" presId="urn:microsoft.com/office/officeart/2005/8/layout/list1"/>
    <dgm:cxn modelId="{88E45887-7088-498C-A376-027EB58F5D1B}" srcId="{5304EB46-A346-4D21-BF7A-4078C98190E8}" destId="{83BBF701-0A01-4133-8772-21D258A2080F}" srcOrd="5" destOrd="0" parTransId="{4BF4D191-6560-4235-A70C-CFF03557A6AC}" sibTransId="{6A438A82-4606-4F2B-82FA-D46AB84CCE0B}"/>
    <dgm:cxn modelId="{86B3DEF2-8CC2-4DDC-BD43-B5E2E916F978}" type="presOf" srcId="{96206EF9-3E31-4777-8638-295527A04E1E}" destId="{DC226D3F-7471-464B-A13F-0D2558C8A37D}" srcOrd="0" destOrd="0" presId="urn:microsoft.com/office/officeart/2005/8/layout/list1"/>
    <dgm:cxn modelId="{7A1F4F81-3BB2-4A6A-94D9-CE7596D35502}" type="presOf" srcId="{60B89F62-50C7-4D07-AF37-3E8AF287A920}" destId="{27EBA884-945B-422D-946D-934E0AD2DE55}" srcOrd="1" destOrd="0" presId="urn:microsoft.com/office/officeart/2005/8/layout/list1"/>
    <dgm:cxn modelId="{BBE58483-99B7-400A-AECE-1B79F11BF239}" type="presOf" srcId="{74B650FA-EFA8-4847-B509-012CEBBA3337}" destId="{1066BA68-87E3-49AC-85BC-AD1F37440429}" srcOrd="0" destOrd="0" presId="urn:microsoft.com/office/officeart/2005/8/layout/list1"/>
    <dgm:cxn modelId="{3F3C37CF-F3F4-4E9C-8EE6-46F603F6DDA7}" type="presOf" srcId="{94954966-1048-456E-B134-A3DABFA856D9}" destId="{AC16017B-C77F-4143-A6CE-917ABB83F4A0}" srcOrd="1" destOrd="0" presId="urn:microsoft.com/office/officeart/2005/8/layout/list1"/>
    <dgm:cxn modelId="{7EBBCD1D-4C7E-4CBA-85B8-945E1FA7D085}" type="presOf" srcId="{0F7F7262-34DD-4280-9472-14997C41D423}" destId="{A727E0E5-40D2-4784-A1A7-DD2B86B0829B}" srcOrd="0" destOrd="0" presId="urn:microsoft.com/office/officeart/2005/8/layout/list1"/>
    <dgm:cxn modelId="{B7C37452-F95A-433C-B354-7C034A1F7F9F}" type="presParOf" srcId="{31CF7AF7-9B47-4D71-995D-C131FA0E7141}" destId="{2CF6C218-D99B-43C9-BDED-689676122CC4}" srcOrd="0" destOrd="0" presId="urn:microsoft.com/office/officeart/2005/8/layout/list1"/>
    <dgm:cxn modelId="{76F2DD1D-C617-421B-9EE3-2227FE49668F}" type="presParOf" srcId="{2CF6C218-D99B-43C9-BDED-689676122CC4}" destId="{CB189015-479C-4B42-B35F-EE6286ECF47D}" srcOrd="0" destOrd="0" presId="urn:microsoft.com/office/officeart/2005/8/layout/list1"/>
    <dgm:cxn modelId="{14D3BEAE-ABB4-4E5A-95AD-59692DEF056C}" type="presParOf" srcId="{2CF6C218-D99B-43C9-BDED-689676122CC4}" destId="{2BAC2EDB-2F30-433D-A25E-4F1D71CE0BF8}" srcOrd="1" destOrd="0" presId="urn:microsoft.com/office/officeart/2005/8/layout/list1"/>
    <dgm:cxn modelId="{B794F1ED-78BD-4796-99D2-301B69D3AAF0}" type="presParOf" srcId="{31CF7AF7-9B47-4D71-995D-C131FA0E7141}" destId="{31709151-4BCD-45BD-9983-FCB01A817C42}" srcOrd="1" destOrd="0" presId="urn:microsoft.com/office/officeart/2005/8/layout/list1"/>
    <dgm:cxn modelId="{A18BAC15-45B5-45E0-B1B3-B711B188CAAA}" type="presParOf" srcId="{31CF7AF7-9B47-4D71-995D-C131FA0E7141}" destId="{0E73F0C5-AFEB-4DC0-ABF4-35DFD7924A2A}" srcOrd="2" destOrd="0" presId="urn:microsoft.com/office/officeart/2005/8/layout/list1"/>
    <dgm:cxn modelId="{1B9B4780-4926-4087-B9AA-89D0678A7D6A}" type="presParOf" srcId="{31CF7AF7-9B47-4D71-995D-C131FA0E7141}" destId="{E70FA5A1-DD49-47C2-9C1C-B7213FA4B53B}" srcOrd="3" destOrd="0" presId="urn:microsoft.com/office/officeart/2005/8/layout/list1"/>
    <dgm:cxn modelId="{08EA8ECE-5A2D-40C3-AC34-15EE580EAB8B}" type="presParOf" srcId="{31CF7AF7-9B47-4D71-995D-C131FA0E7141}" destId="{9C3954D6-BE12-47B3-A4D8-6CD237CD0B94}" srcOrd="4" destOrd="0" presId="urn:microsoft.com/office/officeart/2005/8/layout/list1"/>
    <dgm:cxn modelId="{D29FC076-1CCA-4E03-8B9A-B4A6F7C35798}" type="presParOf" srcId="{9C3954D6-BE12-47B3-A4D8-6CD237CD0B94}" destId="{BB9FDE16-3C3C-416B-8CB9-F1BF1F89BFDB}" srcOrd="0" destOrd="0" presId="urn:microsoft.com/office/officeart/2005/8/layout/list1"/>
    <dgm:cxn modelId="{9AAFD96D-2570-40D7-8711-D4274D038B5E}" type="presParOf" srcId="{9C3954D6-BE12-47B3-A4D8-6CD237CD0B94}" destId="{27EBA884-945B-422D-946D-934E0AD2DE55}" srcOrd="1" destOrd="0" presId="urn:microsoft.com/office/officeart/2005/8/layout/list1"/>
    <dgm:cxn modelId="{2B984837-11AB-47A3-9D4B-FBE64B48C317}" type="presParOf" srcId="{31CF7AF7-9B47-4D71-995D-C131FA0E7141}" destId="{7F14A2DD-476B-4484-8121-B817CEAA154D}" srcOrd="5" destOrd="0" presId="urn:microsoft.com/office/officeart/2005/8/layout/list1"/>
    <dgm:cxn modelId="{BDB0BC09-70C0-41F3-82C9-EBACFB9D5B3E}" type="presParOf" srcId="{31CF7AF7-9B47-4D71-995D-C131FA0E7141}" destId="{7309A95B-D84D-4AF0-8CDE-E6B0C1165718}" srcOrd="6" destOrd="0" presId="urn:microsoft.com/office/officeart/2005/8/layout/list1"/>
    <dgm:cxn modelId="{39BFA13D-5050-4015-BE15-5303A857DDD7}" type="presParOf" srcId="{31CF7AF7-9B47-4D71-995D-C131FA0E7141}" destId="{96BDD791-20AA-4E83-B20D-DD05217BE559}" srcOrd="7" destOrd="0" presId="urn:microsoft.com/office/officeart/2005/8/layout/list1"/>
    <dgm:cxn modelId="{17D7DDD0-EBE4-4566-85E1-17DB842F25BB}" type="presParOf" srcId="{31CF7AF7-9B47-4D71-995D-C131FA0E7141}" destId="{B3A49075-B122-4615-810C-2CDF154502FA}" srcOrd="8" destOrd="0" presId="urn:microsoft.com/office/officeart/2005/8/layout/list1"/>
    <dgm:cxn modelId="{C6ECF00E-8659-4F27-A992-D67ECC9D9B74}" type="presParOf" srcId="{B3A49075-B122-4615-810C-2CDF154502FA}" destId="{B46CE78F-D8FD-4512-854C-311D5390A186}" srcOrd="0" destOrd="0" presId="urn:microsoft.com/office/officeart/2005/8/layout/list1"/>
    <dgm:cxn modelId="{0B5EE926-2599-464D-8A44-3E3F81D2DCAA}" type="presParOf" srcId="{B3A49075-B122-4615-810C-2CDF154502FA}" destId="{AC16017B-C77F-4143-A6CE-917ABB83F4A0}" srcOrd="1" destOrd="0" presId="urn:microsoft.com/office/officeart/2005/8/layout/list1"/>
    <dgm:cxn modelId="{39E7AA99-2D26-488C-A637-9F5205860367}" type="presParOf" srcId="{31CF7AF7-9B47-4D71-995D-C131FA0E7141}" destId="{14F4253D-8039-460C-A9A4-A825806C39F6}" srcOrd="9" destOrd="0" presId="urn:microsoft.com/office/officeart/2005/8/layout/list1"/>
    <dgm:cxn modelId="{1BAD036A-2DBF-4709-A856-F7522CFEFC1D}" type="presParOf" srcId="{31CF7AF7-9B47-4D71-995D-C131FA0E7141}" destId="{E0E0AE5A-8F0C-408B-A70A-6808E693F854}" srcOrd="10" destOrd="0" presId="urn:microsoft.com/office/officeart/2005/8/layout/list1"/>
    <dgm:cxn modelId="{EF3879DF-ACA3-4625-BBF8-1B74125D1291}" type="presParOf" srcId="{31CF7AF7-9B47-4D71-995D-C131FA0E7141}" destId="{AD908D28-3EE5-40D1-98DB-DEA8FD752BDD}" srcOrd="11" destOrd="0" presId="urn:microsoft.com/office/officeart/2005/8/layout/list1"/>
    <dgm:cxn modelId="{32A25352-8A66-4FA9-8FC0-7B4F31FBE25F}" type="presParOf" srcId="{31CF7AF7-9B47-4D71-995D-C131FA0E7141}" destId="{D3DC8931-6E20-49D3-B425-7B2761EDF0CA}" srcOrd="12" destOrd="0" presId="urn:microsoft.com/office/officeart/2005/8/layout/list1"/>
    <dgm:cxn modelId="{FB2E4B77-A1D3-4488-A4A7-AEDEBA72FDCC}" type="presParOf" srcId="{D3DC8931-6E20-49D3-B425-7B2761EDF0CA}" destId="{1066BA68-87E3-49AC-85BC-AD1F37440429}" srcOrd="0" destOrd="0" presId="urn:microsoft.com/office/officeart/2005/8/layout/list1"/>
    <dgm:cxn modelId="{7BB55858-7CCC-4C99-8C98-05933742DB28}" type="presParOf" srcId="{D3DC8931-6E20-49D3-B425-7B2761EDF0CA}" destId="{2A0E8EAD-9CC3-4BB5-A2DF-455DDFDDA2BB}" srcOrd="1" destOrd="0" presId="urn:microsoft.com/office/officeart/2005/8/layout/list1"/>
    <dgm:cxn modelId="{40B5C66A-4E3C-4480-BADA-5900E4FBCC81}" type="presParOf" srcId="{31CF7AF7-9B47-4D71-995D-C131FA0E7141}" destId="{80823C28-B4EE-4090-8E86-778E1D672E20}" srcOrd="13" destOrd="0" presId="urn:microsoft.com/office/officeart/2005/8/layout/list1"/>
    <dgm:cxn modelId="{CC563811-C0EF-40B5-9C87-0CE4A93B3DA5}" type="presParOf" srcId="{31CF7AF7-9B47-4D71-995D-C131FA0E7141}" destId="{0585ABFC-A1D4-40A6-9E94-B4671D666453}" srcOrd="14" destOrd="0" presId="urn:microsoft.com/office/officeart/2005/8/layout/list1"/>
    <dgm:cxn modelId="{DC23EBA8-814F-42E1-A892-250C85C504EE}" type="presParOf" srcId="{31CF7AF7-9B47-4D71-995D-C131FA0E7141}" destId="{4C533226-0655-4E50-B6BD-9390A2061D23}" srcOrd="15" destOrd="0" presId="urn:microsoft.com/office/officeart/2005/8/layout/list1"/>
    <dgm:cxn modelId="{F6E6ECEF-EE96-47FF-84A0-035A9E538810}" type="presParOf" srcId="{31CF7AF7-9B47-4D71-995D-C131FA0E7141}" destId="{3C78F28C-9917-4C59-AD2D-CC4BCCCD84BF}" srcOrd="16" destOrd="0" presId="urn:microsoft.com/office/officeart/2005/8/layout/list1"/>
    <dgm:cxn modelId="{B644FC00-8860-4E5D-B8C3-0A89EAD55C31}" type="presParOf" srcId="{3C78F28C-9917-4C59-AD2D-CC4BCCCD84BF}" destId="{DC226D3F-7471-464B-A13F-0D2558C8A37D}" srcOrd="0" destOrd="0" presId="urn:microsoft.com/office/officeart/2005/8/layout/list1"/>
    <dgm:cxn modelId="{DCADC0A9-5943-479E-AD1F-323039C8BF10}" type="presParOf" srcId="{3C78F28C-9917-4C59-AD2D-CC4BCCCD84BF}" destId="{2A12C0A5-E5B9-4247-B541-E56EF9202938}" srcOrd="1" destOrd="0" presId="urn:microsoft.com/office/officeart/2005/8/layout/list1"/>
    <dgm:cxn modelId="{7AC2C656-2161-4DC3-92C8-DBE94405CE76}" type="presParOf" srcId="{31CF7AF7-9B47-4D71-995D-C131FA0E7141}" destId="{671089AF-288A-40B7-9923-3047FE154394}" srcOrd="17" destOrd="0" presId="urn:microsoft.com/office/officeart/2005/8/layout/list1"/>
    <dgm:cxn modelId="{4FD351E2-1839-4C52-9E0A-77702D6AD14F}" type="presParOf" srcId="{31CF7AF7-9B47-4D71-995D-C131FA0E7141}" destId="{46A0475D-8B30-4476-82DD-51F934604594}" srcOrd="18" destOrd="0" presId="urn:microsoft.com/office/officeart/2005/8/layout/list1"/>
    <dgm:cxn modelId="{17BE5668-141B-4A8F-A7AF-CA345DC61E48}" type="presParOf" srcId="{31CF7AF7-9B47-4D71-995D-C131FA0E7141}" destId="{FCBF0612-A0CC-42FC-B060-F4A336620CB5}" srcOrd="19" destOrd="0" presId="urn:microsoft.com/office/officeart/2005/8/layout/list1"/>
    <dgm:cxn modelId="{1EC31200-9478-4B7E-9EBE-29BD97824456}" type="presParOf" srcId="{31CF7AF7-9B47-4D71-995D-C131FA0E7141}" destId="{26FC72A6-2C9A-499E-9F85-4B6FE41A8CD0}" srcOrd="20" destOrd="0" presId="urn:microsoft.com/office/officeart/2005/8/layout/list1"/>
    <dgm:cxn modelId="{C88B2289-C806-4257-A956-B0615AA2039E}" type="presParOf" srcId="{26FC72A6-2C9A-499E-9F85-4B6FE41A8CD0}" destId="{4D77BEC9-670A-4587-A7E5-DAB04E26149C}" srcOrd="0" destOrd="0" presId="urn:microsoft.com/office/officeart/2005/8/layout/list1"/>
    <dgm:cxn modelId="{333F7999-0E88-40ED-AD83-AB8554231F5F}" type="presParOf" srcId="{26FC72A6-2C9A-499E-9F85-4B6FE41A8CD0}" destId="{CFA4B799-27B5-46D0-B29B-1BA850B66E49}" srcOrd="1" destOrd="0" presId="urn:microsoft.com/office/officeart/2005/8/layout/list1"/>
    <dgm:cxn modelId="{22DD4FA9-0B0A-4762-8475-69853305313B}" type="presParOf" srcId="{31CF7AF7-9B47-4D71-995D-C131FA0E7141}" destId="{E52CB1FC-EC28-4021-BB55-ED2A336AE430}" srcOrd="21" destOrd="0" presId="urn:microsoft.com/office/officeart/2005/8/layout/list1"/>
    <dgm:cxn modelId="{95A98F49-A67B-4EB1-84CF-4C3DC7263528}" type="presParOf" srcId="{31CF7AF7-9B47-4D71-995D-C131FA0E7141}" destId="{634BCD9A-449A-4723-8B3D-00C1D7B2CE81}" srcOrd="22" destOrd="0" presId="urn:microsoft.com/office/officeart/2005/8/layout/list1"/>
    <dgm:cxn modelId="{B349E60A-F3F6-47F3-9E03-67AA95874BFD}" type="presParOf" srcId="{31CF7AF7-9B47-4D71-995D-C131FA0E7141}" destId="{303EABA3-95BD-4052-89A8-D55DFDA87457}" srcOrd="23" destOrd="0" presId="urn:microsoft.com/office/officeart/2005/8/layout/list1"/>
    <dgm:cxn modelId="{3AC639CC-7D9F-48CD-8557-2CD5016607C2}" type="presParOf" srcId="{31CF7AF7-9B47-4D71-995D-C131FA0E7141}" destId="{C9D7CF30-2953-4875-A8D3-1DF7132BCE73}" srcOrd="24" destOrd="0" presId="urn:microsoft.com/office/officeart/2005/8/layout/list1"/>
    <dgm:cxn modelId="{39FF52B2-A20A-43CA-8338-824DE2B7CD35}" type="presParOf" srcId="{C9D7CF30-2953-4875-A8D3-1DF7132BCE73}" destId="{A727E0E5-40D2-4784-A1A7-DD2B86B0829B}" srcOrd="0" destOrd="0" presId="urn:microsoft.com/office/officeart/2005/8/layout/list1"/>
    <dgm:cxn modelId="{EDC811E1-410E-4426-887C-97E2907D8E41}" type="presParOf" srcId="{C9D7CF30-2953-4875-A8D3-1DF7132BCE73}" destId="{050F521D-CEF2-47D9-84AE-9C41F4617062}" srcOrd="1" destOrd="0" presId="urn:microsoft.com/office/officeart/2005/8/layout/list1"/>
    <dgm:cxn modelId="{AC8285E0-9E5E-44BA-8505-09D6785AE209}" type="presParOf" srcId="{31CF7AF7-9B47-4D71-995D-C131FA0E7141}" destId="{BB1E22C2-96FD-43D3-A6F5-675B9FB5481D}" srcOrd="25" destOrd="0" presId="urn:microsoft.com/office/officeart/2005/8/layout/list1"/>
    <dgm:cxn modelId="{9948D315-DEFB-4396-BDFC-1D95ED9A5CA3}" type="presParOf" srcId="{31CF7AF7-9B47-4D71-995D-C131FA0E7141}" destId="{0795B30B-8E57-4295-ADCD-3EBD71FBBF4B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B78F1B-4188-4E71-A1C2-1E4248F09978}" type="doc">
      <dgm:prSet loTypeId="urn:microsoft.com/office/officeart/2005/8/layout/list1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F70F58C-E83C-4AE3-876E-9C771208BF3E}">
      <dgm:prSet phldrT="[Текст]" custT="1"/>
      <dgm:spPr/>
      <dgm:t>
        <a:bodyPr/>
        <a:lstStyle/>
        <a:p>
          <a:r>
            <a:rPr lang="ru-RU" sz="1400" b="0" i="0" dirty="0" smtClean="0">
              <a:latin typeface="+mn-lt"/>
              <a:ea typeface="Verdana" pitchFamily="34" charset="0"/>
              <a:cs typeface="Verdana" pitchFamily="34" charset="0"/>
            </a:rPr>
            <a:t>рационально организовать познавательную деятельность обучающихся</a:t>
          </a:r>
          <a:endParaRPr lang="ru-RU" sz="1400" dirty="0">
            <a:latin typeface="+mn-lt"/>
            <a:ea typeface="Verdana" pitchFamily="34" charset="0"/>
            <a:cs typeface="Verdana" pitchFamily="34" charset="0"/>
          </a:endParaRPr>
        </a:p>
      </dgm:t>
    </dgm:pt>
    <dgm:pt modelId="{96FDA0F8-EA77-4C7F-BE84-DBEFEEFD7B70}" type="parTrans" cxnId="{BA5FB706-E5FA-4B18-9162-E6D8FBF5B5F5}">
      <dgm:prSet/>
      <dgm:spPr/>
      <dgm:t>
        <a:bodyPr/>
        <a:lstStyle/>
        <a:p>
          <a:endParaRPr lang="ru-RU"/>
        </a:p>
      </dgm:t>
    </dgm:pt>
    <dgm:pt modelId="{F4A86AED-B66E-4515-938F-F6AB52B37373}" type="sibTrans" cxnId="{BA5FB706-E5FA-4B18-9162-E6D8FBF5B5F5}">
      <dgm:prSet/>
      <dgm:spPr/>
      <dgm:t>
        <a:bodyPr/>
        <a:lstStyle/>
        <a:p>
          <a:endParaRPr lang="ru-RU"/>
        </a:p>
      </dgm:t>
    </dgm:pt>
    <dgm:pt modelId="{2BDBE50A-9175-4730-B486-0CEEC65F3870}">
      <dgm:prSet phldrT="[Текст]" custT="1"/>
      <dgm:spPr/>
      <dgm:t>
        <a:bodyPr/>
        <a:lstStyle/>
        <a:p>
          <a:pPr rtl="0"/>
          <a:r>
            <a:rPr lang="ru-RU" sz="1400" b="0" i="0" dirty="0" smtClean="0">
              <a:latin typeface="+mn-lt"/>
              <a:ea typeface="Verdana" pitchFamily="34" charset="0"/>
              <a:cs typeface="Verdana" pitchFamily="34" charset="0"/>
            </a:rPr>
            <a:t>сделать воспитание более эффективным, вовлекая все виды чувственного восприятия ученика в </a:t>
          </a:r>
          <a:r>
            <a:rPr lang="ru-RU" sz="1400" b="0" i="0" dirty="0" err="1" smtClean="0">
              <a:latin typeface="+mn-lt"/>
              <a:ea typeface="Verdana" pitchFamily="34" charset="0"/>
              <a:cs typeface="Verdana" pitchFamily="34" charset="0"/>
            </a:rPr>
            <a:t>мультимедийный</a:t>
          </a:r>
          <a:r>
            <a:rPr lang="ru-RU" sz="1400" b="0" i="0" dirty="0" smtClean="0">
              <a:latin typeface="+mn-lt"/>
              <a:ea typeface="Verdana" pitchFamily="34" charset="0"/>
              <a:cs typeface="Verdana" pitchFamily="34" charset="0"/>
            </a:rPr>
            <a:t> контекст</a:t>
          </a:r>
          <a:endParaRPr lang="ru-RU" sz="1400" dirty="0">
            <a:latin typeface="+mn-lt"/>
            <a:ea typeface="Verdana" pitchFamily="34" charset="0"/>
            <a:cs typeface="Verdana" pitchFamily="34" charset="0"/>
          </a:endParaRPr>
        </a:p>
      </dgm:t>
    </dgm:pt>
    <dgm:pt modelId="{1E897C00-3A27-46EC-BD21-B0FC5981D8E9}" type="parTrans" cxnId="{B45A07E0-71D4-46C9-9208-4E1EF7175243}">
      <dgm:prSet/>
      <dgm:spPr/>
      <dgm:t>
        <a:bodyPr/>
        <a:lstStyle/>
        <a:p>
          <a:endParaRPr lang="ru-RU"/>
        </a:p>
      </dgm:t>
    </dgm:pt>
    <dgm:pt modelId="{1AE3E218-AA47-4302-8817-352B7CA80297}" type="sibTrans" cxnId="{B45A07E0-71D4-46C9-9208-4E1EF7175243}">
      <dgm:prSet/>
      <dgm:spPr/>
      <dgm:t>
        <a:bodyPr/>
        <a:lstStyle/>
        <a:p>
          <a:endParaRPr lang="ru-RU"/>
        </a:p>
      </dgm:t>
    </dgm:pt>
    <dgm:pt modelId="{265DDF3A-DAEE-49FC-B75B-41855E6C78E6}">
      <dgm:prSet custT="1"/>
      <dgm:spPr/>
      <dgm:t>
        <a:bodyPr/>
        <a:lstStyle/>
        <a:p>
          <a:pPr rtl="0"/>
          <a:r>
            <a:rPr lang="ru-RU" sz="1400" b="0" i="0" dirty="0" smtClean="0">
              <a:latin typeface="+mn-lt"/>
              <a:ea typeface="Verdana" pitchFamily="34" charset="0"/>
              <a:cs typeface="Verdana" pitchFamily="34" charset="0"/>
            </a:rPr>
            <a:t>построить открытую систему воспитания, обеспечивающую каждому индивиду собственную траекторию воспитания</a:t>
          </a:r>
          <a:endParaRPr lang="ru-RU" sz="1400" b="0" i="0" dirty="0">
            <a:latin typeface="+mn-lt"/>
            <a:ea typeface="Verdana" pitchFamily="34" charset="0"/>
            <a:cs typeface="Verdana" pitchFamily="34" charset="0"/>
          </a:endParaRPr>
        </a:p>
      </dgm:t>
    </dgm:pt>
    <dgm:pt modelId="{B42FBF83-4DB7-4403-8F04-C70801D5B4D4}" type="parTrans" cxnId="{3D4C0D55-5126-4D55-9D11-1229FAF78594}">
      <dgm:prSet/>
      <dgm:spPr/>
      <dgm:t>
        <a:bodyPr/>
        <a:lstStyle/>
        <a:p>
          <a:endParaRPr lang="ru-RU"/>
        </a:p>
      </dgm:t>
    </dgm:pt>
    <dgm:pt modelId="{6B06F5EC-BD65-47B6-BC9D-A1FB7E837493}" type="sibTrans" cxnId="{3D4C0D55-5126-4D55-9D11-1229FAF78594}">
      <dgm:prSet/>
      <dgm:spPr/>
      <dgm:t>
        <a:bodyPr/>
        <a:lstStyle/>
        <a:p>
          <a:endParaRPr lang="ru-RU"/>
        </a:p>
      </dgm:t>
    </dgm:pt>
    <dgm:pt modelId="{530ACCDA-9B09-4D87-ADE8-374F667556A0}">
      <dgm:prSet custT="1"/>
      <dgm:spPr/>
      <dgm:t>
        <a:bodyPr/>
        <a:lstStyle/>
        <a:p>
          <a:pPr rtl="0"/>
          <a:r>
            <a:rPr lang="ru-RU" sz="1400" b="0" i="0" dirty="0" smtClean="0">
              <a:latin typeface="+mn-lt"/>
              <a:ea typeface="Verdana" pitchFamily="34" charset="0"/>
              <a:cs typeface="Verdana" pitchFamily="34" charset="0"/>
            </a:rPr>
            <a:t>вовлечь в процесс активного воспитания категории детей, отличающихся способностями</a:t>
          </a:r>
          <a:endParaRPr lang="ru-RU" sz="1400" b="0" i="0" dirty="0">
            <a:latin typeface="+mn-lt"/>
            <a:ea typeface="Verdana" pitchFamily="34" charset="0"/>
            <a:cs typeface="Verdana" pitchFamily="34" charset="0"/>
          </a:endParaRPr>
        </a:p>
      </dgm:t>
    </dgm:pt>
    <dgm:pt modelId="{D49E9E74-E040-491D-AA37-CEC03B9356A2}" type="parTrans" cxnId="{D957374D-88DA-4484-A258-4EE1AF2254F0}">
      <dgm:prSet/>
      <dgm:spPr/>
      <dgm:t>
        <a:bodyPr/>
        <a:lstStyle/>
        <a:p>
          <a:endParaRPr lang="ru-RU"/>
        </a:p>
      </dgm:t>
    </dgm:pt>
    <dgm:pt modelId="{C40A9D82-C9A1-4672-845B-C4465094BAB1}" type="sibTrans" cxnId="{D957374D-88DA-4484-A258-4EE1AF2254F0}">
      <dgm:prSet/>
      <dgm:spPr/>
      <dgm:t>
        <a:bodyPr/>
        <a:lstStyle/>
        <a:p>
          <a:endParaRPr lang="ru-RU"/>
        </a:p>
      </dgm:t>
    </dgm:pt>
    <dgm:pt modelId="{406A6ED7-C7F7-45A2-9626-FDB5A58013D3}">
      <dgm:prSet custT="1"/>
      <dgm:spPr/>
      <dgm:t>
        <a:bodyPr/>
        <a:lstStyle/>
        <a:p>
          <a:pPr rtl="0"/>
          <a:r>
            <a:rPr lang="ru-RU" sz="1400" b="0" i="0" dirty="0" smtClean="0">
              <a:latin typeface="+mn-lt"/>
              <a:ea typeface="Verdana" pitchFamily="34" charset="0"/>
              <a:cs typeface="Verdana" pitchFamily="34" charset="0"/>
            </a:rPr>
            <a:t>использовать специфические свойства компьютера, позволяющие индивидуализировать воспитательный процесс</a:t>
          </a:r>
          <a:endParaRPr lang="ru-RU" sz="1400" b="0" i="0" dirty="0">
            <a:latin typeface="+mn-lt"/>
            <a:ea typeface="Verdana" pitchFamily="34" charset="0"/>
            <a:cs typeface="Verdana" pitchFamily="34" charset="0"/>
          </a:endParaRPr>
        </a:p>
      </dgm:t>
    </dgm:pt>
    <dgm:pt modelId="{E693815D-50C1-47B1-98D9-0D7574F55CF3}" type="parTrans" cxnId="{C63CEFA9-D043-43D7-A727-466962985F52}">
      <dgm:prSet/>
      <dgm:spPr/>
      <dgm:t>
        <a:bodyPr/>
        <a:lstStyle/>
        <a:p>
          <a:endParaRPr lang="ru-RU"/>
        </a:p>
      </dgm:t>
    </dgm:pt>
    <dgm:pt modelId="{73763B6C-7FAE-423B-B850-8CE71FB74222}" type="sibTrans" cxnId="{C63CEFA9-D043-43D7-A727-466962985F52}">
      <dgm:prSet/>
      <dgm:spPr/>
      <dgm:t>
        <a:bodyPr/>
        <a:lstStyle/>
        <a:p>
          <a:endParaRPr lang="ru-RU"/>
        </a:p>
      </dgm:t>
    </dgm:pt>
    <dgm:pt modelId="{1CA727B6-2839-4A0D-A5DE-3336DF4EAA55}">
      <dgm:prSet custT="1"/>
      <dgm:spPr/>
      <dgm:t>
        <a:bodyPr/>
        <a:lstStyle/>
        <a:p>
          <a:pPr rtl="0"/>
          <a:r>
            <a:rPr lang="ru-RU" sz="1400" b="0" i="0" dirty="0" smtClean="0">
              <a:latin typeface="+mn-lt"/>
              <a:ea typeface="Verdana" pitchFamily="34" charset="0"/>
              <a:cs typeface="Verdana" pitchFamily="34" charset="0"/>
            </a:rPr>
            <a:t> интенсифицировать все уровни воспитательного процесса.</a:t>
          </a:r>
          <a:endParaRPr lang="ru-RU" sz="1400" b="0" i="0" dirty="0">
            <a:latin typeface="+mn-lt"/>
            <a:ea typeface="Verdana" pitchFamily="34" charset="0"/>
            <a:cs typeface="Verdana" pitchFamily="34" charset="0"/>
          </a:endParaRPr>
        </a:p>
      </dgm:t>
    </dgm:pt>
    <dgm:pt modelId="{87F693A9-7AA8-49E9-943E-8B6F91D74934}" type="parTrans" cxnId="{25F35827-C9C6-433B-B65A-C090B969B8EA}">
      <dgm:prSet/>
      <dgm:spPr/>
      <dgm:t>
        <a:bodyPr/>
        <a:lstStyle/>
        <a:p>
          <a:endParaRPr lang="ru-RU"/>
        </a:p>
      </dgm:t>
    </dgm:pt>
    <dgm:pt modelId="{565D1AE4-D069-4189-AA36-5CC3D110C280}" type="sibTrans" cxnId="{25F35827-C9C6-433B-B65A-C090B969B8EA}">
      <dgm:prSet/>
      <dgm:spPr/>
      <dgm:t>
        <a:bodyPr/>
        <a:lstStyle/>
        <a:p>
          <a:endParaRPr lang="ru-RU"/>
        </a:p>
      </dgm:t>
    </dgm:pt>
    <dgm:pt modelId="{81F95A1B-232C-41A0-81E8-BCA035270ECE}" type="pres">
      <dgm:prSet presAssocID="{7EB78F1B-4188-4E71-A1C2-1E4248F0997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15DAF0-256E-45CC-A91E-2FC65790A08E}" type="pres">
      <dgm:prSet presAssocID="{3F70F58C-E83C-4AE3-876E-9C771208BF3E}" presName="parentLin" presStyleCnt="0"/>
      <dgm:spPr/>
    </dgm:pt>
    <dgm:pt modelId="{FDC7234A-5908-44AA-81F2-5ACD6EAEE12C}" type="pres">
      <dgm:prSet presAssocID="{3F70F58C-E83C-4AE3-876E-9C771208BF3E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A0DFD665-EAC5-40E2-938C-72D83F4435E3}" type="pres">
      <dgm:prSet presAssocID="{3F70F58C-E83C-4AE3-876E-9C771208BF3E}" presName="parentText" presStyleLbl="node1" presStyleIdx="0" presStyleCnt="6" custScaleX="142857" custScaleY="1034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26CC06-C8EA-447F-A117-756EEE6CDEFA}" type="pres">
      <dgm:prSet presAssocID="{3F70F58C-E83C-4AE3-876E-9C771208BF3E}" presName="negativeSpace" presStyleCnt="0"/>
      <dgm:spPr/>
    </dgm:pt>
    <dgm:pt modelId="{A6DF9140-E2FB-47F7-A294-817D98A9E32D}" type="pres">
      <dgm:prSet presAssocID="{3F70F58C-E83C-4AE3-876E-9C771208BF3E}" presName="childText" presStyleLbl="conFgAcc1" presStyleIdx="0" presStyleCnt="6">
        <dgm:presLayoutVars>
          <dgm:bulletEnabled val="1"/>
        </dgm:presLayoutVars>
      </dgm:prSet>
      <dgm:spPr/>
    </dgm:pt>
    <dgm:pt modelId="{4192D536-F3B2-43EF-8447-B70F58857268}" type="pres">
      <dgm:prSet presAssocID="{F4A86AED-B66E-4515-938F-F6AB52B37373}" presName="spaceBetweenRectangles" presStyleCnt="0"/>
      <dgm:spPr/>
    </dgm:pt>
    <dgm:pt modelId="{C8E2A15A-B34B-4468-8E8E-DC2521B9D6A0}" type="pres">
      <dgm:prSet presAssocID="{2BDBE50A-9175-4730-B486-0CEEC65F3870}" presName="parentLin" presStyleCnt="0"/>
      <dgm:spPr/>
    </dgm:pt>
    <dgm:pt modelId="{617214E2-D8CD-4A38-A20B-BC8B91D0F9D2}" type="pres">
      <dgm:prSet presAssocID="{2BDBE50A-9175-4730-B486-0CEEC65F3870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A86585DB-1EE4-4581-A105-50844054E82E}" type="pres">
      <dgm:prSet presAssocID="{2BDBE50A-9175-4730-B486-0CEEC65F3870}" presName="parentText" presStyleLbl="node1" presStyleIdx="1" presStyleCnt="6" custScaleX="142857" custScaleY="1539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F2E641-4DA5-452E-A65A-AE0C4D297830}" type="pres">
      <dgm:prSet presAssocID="{2BDBE50A-9175-4730-B486-0CEEC65F3870}" presName="negativeSpace" presStyleCnt="0"/>
      <dgm:spPr/>
    </dgm:pt>
    <dgm:pt modelId="{6A512508-8CED-4489-B2FA-608DB2390E01}" type="pres">
      <dgm:prSet presAssocID="{2BDBE50A-9175-4730-B486-0CEEC65F3870}" presName="childText" presStyleLbl="conFgAcc1" presStyleIdx="1" presStyleCnt="6">
        <dgm:presLayoutVars>
          <dgm:bulletEnabled val="1"/>
        </dgm:presLayoutVars>
      </dgm:prSet>
      <dgm:spPr/>
    </dgm:pt>
    <dgm:pt modelId="{486A6B63-982E-44E5-8E38-B4A6811EB3D6}" type="pres">
      <dgm:prSet presAssocID="{1AE3E218-AA47-4302-8817-352B7CA80297}" presName="spaceBetweenRectangles" presStyleCnt="0"/>
      <dgm:spPr/>
    </dgm:pt>
    <dgm:pt modelId="{75432DB0-E522-49D3-9E93-926A2EBA9C04}" type="pres">
      <dgm:prSet presAssocID="{265DDF3A-DAEE-49FC-B75B-41855E6C78E6}" presName="parentLin" presStyleCnt="0"/>
      <dgm:spPr/>
    </dgm:pt>
    <dgm:pt modelId="{410E5D23-1383-4319-B5E8-499A88AE133B}" type="pres">
      <dgm:prSet presAssocID="{265DDF3A-DAEE-49FC-B75B-41855E6C78E6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C877A824-D815-445A-98B4-A0D1D323A2E1}" type="pres">
      <dgm:prSet presAssocID="{265DDF3A-DAEE-49FC-B75B-41855E6C78E6}" presName="parentText" presStyleLbl="node1" presStyleIdx="2" presStyleCnt="6" custScaleX="142857" custScaleY="1336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E7D06B-2C22-4CD2-BB96-0F502E4E90AA}" type="pres">
      <dgm:prSet presAssocID="{265DDF3A-DAEE-49FC-B75B-41855E6C78E6}" presName="negativeSpace" presStyleCnt="0"/>
      <dgm:spPr/>
    </dgm:pt>
    <dgm:pt modelId="{20644458-D0C1-42C0-8D40-73C90D731DBE}" type="pres">
      <dgm:prSet presAssocID="{265DDF3A-DAEE-49FC-B75B-41855E6C78E6}" presName="childText" presStyleLbl="conFgAcc1" presStyleIdx="2" presStyleCnt="6">
        <dgm:presLayoutVars>
          <dgm:bulletEnabled val="1"/>
        </dgm:presLayoutVars>
      </dgm:prSet>
      <dgm:spPr/>
    </dgm:pt>
    <dgm:pt modelId="{8F8BE4F3-C41B-45BD-B276-76A1A6DFC08F}" type="pres">
      <dgm:prSet presAssocID="{6B06F5EC-BD65-47B6-BC9D-A1FB7E837493}" presName="spaceBetweenRectangles" presStyleCnt="0"/>
      <dgm:spPr/>
    </dgm:pt>
    <dgm:pt modelId="{ACD5459A-9A96-4B3D-93FD-CCC43D54072A}" type="pres">
      <dgm:prSet presAssocID="{530ACCDA-9B09-4D87-ADE8-374F667556A0}" presName="parentLin" presStyleCnt="0"/>
      <dgm:spPr/>
    </dgm:pt>
    <dgm:pt modelId="{3EAD2F4D-8904-4A7A-9B02-936A15D6C307}" type="pres">
      <dgm:prSet presAssocID="{530ACCDA-9B09-4D87-ADE8-374F667556A0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52C5CA8A-2EB1-4E7D-8BD6-E1AA664BA743}" type="pres">
      <dgm:prSet presAssocID="{530ACCDA-9B09-4D87-ADE8-374F667556A0}" presName="parentText" presStyleLbl="node1" presStyleIdx="3" presStyleCnt="6" custScaleX="142857" custScaleY="1034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501C3-28F8-4681-B998-F62ECE15D29C}" type="pres">
      <dgm:prSet presAssocID="{530ACCDA-9B09-4D87-ADE8-374F667556A0}" presName="negativeSpace" presStyleCnt="0"/>
      <dgm:spPr/>
    </dgm:pt>
    <dgm:pt modelId="{1F83BC1F-DE9D-4C36-93B6-9C60DCFE4203}" type="pres">
      <dgm:prSet presAssocID="{530ACCDA-9B09-4D87-ADE8-374F667556A0}" presName="childText" presStyleLbl="conFgAcc1" presStyleIdx="3" presStyleCnt="6">
        <dgm:presLayoutVars>
          <dgm:bulletEnabled val="1"/>
        </dgm:presLayoutVars>
      </dgm:prSet>
      <dgm:spPr/>
    </dgm:pt>
    <dgm:pt modelId="{B689F82F-D138-4DE5-A485-E0D3581D45CF}" type="pres">
      <dgm:prSet presAssocID="{C40A9D82-C9A1-4672-845B-C4465094BAB1}" presName="spaceBetweenRectangles" presStyleCnt="0"/>
      <dgm:spPr/>
    </dgm:pt>
    <dgm:pt modelId="{482514FE-FE12-4AF5-B457-06443EDF70E1}" type="pres">
      <dgm:prSet presAssocID="{406A6ED7-C7F7-45A2-9626-FDB5A58013D3}" presName="parentLin" presStyleCnt="0"/>
      <dgm:spPr/>
    </dgm:pt>
    <dgm:pt modelId="{E1C82AFA-01C4-4AEC-888E-1B02065A71D4}" type="pres">
      <dgm:prSet presAssocID="{406A6ED7-C7F7-45A2-9626-FDB5A58013D3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FC6EB73E-EC4B-4874-91F1-5976525C6897}" type="pres">
      <dgm:prSet presAssocID="{406A6ED7-C7F7-45A2-9626-FDB5A58013D3}" presName="parentText" presStyleLbl="node1" presStyleIdx="4" presStyleCnt="6" custScaleX="142857" custScaleY="1565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15885-9144-477E-A5E7-1B4FEE329926}" type="pres">
      <dgm:prSet presAssocID="{406A6ED7-C7F7-45A2-9626-FDB5A58013D3}" presName="negativeSpace" presStyleCnt="0"/>
      <dgm:spPr/>
    </dgm:pt>
    <dgm:pt modelId="{D186A0AE-D6A5-462B-9F0C-4C459E9DCF05}" type="pres">
      <dgm:prSet presAssocID="{406A6ED7-C7F7-45A2-9626-FDB5A58013D3}" presName="childText" presStyleLbl="conFgAcc1" presStyleIdx="4" presStyleCnt="6">
        <dgm:presLayoutVars>
          <dgm:bulletEnabled val="1"/>
        </dgm:presLayoutVars>
      </dgm:prSet>
      <dgm:spPr/>
    </dgm:pt>
    <dgm:pt modelId="{0B119472-9313-4C7E-AB48-E8718CC553BF}" type="pres">
      <dgm:prSet presAssocID="{73763B6C-7FAE-423B-B850-8CE71FB74222}" presName="spaceBetweenRectangles" presStyleCnt="0"/>
      <dgm:spPr/>
    </dgm:pt>
    <dgm:pt modelId="{C2B486B5-F494-4353-BC49-38BE2673BA18}" type="pres">
      <dgm:prSet presAssocID="{1CA727B6-2839-4A0D-A5DE-3336DF4EAA55}" presName="parentLin" presStyleCnt="0"/>
      <dgm:spPr/>
    </dgm:pt>
    <dgm:pt modelId="{95685023-D89F-439D-A63E-4412177E4A45}" type="pres">
      <dgm:prSet presAssocID="{1CA727B6-2839-4A0D-A5DE-3336DF4EAA55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AB832A64-9E31-44DC-81AE-F9EF5DA306A4}" type="pres">
      <dgm:prSet presAssocID="{1CA727B6-2839-4A0D-A5DE-3336DF4EAA55}" presName="parentText" presStyleLbl="node1" presStyleIdx="5" presStyleCnt="6" custScaleX="142857" custScaleY="1034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01F17-AD43-48FC-9EE0-05BA2993E903}" type="pres">
      <dgm:prSet presAssocID="{1CA727B6-2839-4A0D-A5DE-3336DF4EAA55}" presName="negativeSpace" presStyleCnt="0"/>
      <dgm:spPr/>
    </dgm:pt>
    <dgm:pt modelId="{BC5DE690-F669-4FF9-B25A-776FA7AC5C01}" type="pres">
      <dgm:prSet presAssocID="{1CA727B6-2839-4A0D-A5DE-3336DF4EAA55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F7165298-84B4-4625-B7B2-8066FEB9574E}" type="presOf" srcId="{1CA727B6-2839-4A0D-A5DE-3336DF4EAA55}" destId="{95685023-D89F-439D-A63E-4412177E4A45}" srcOrd="0" destOrd="0" presId="urn:microsoft.com/office/officeart/2005/8/layout/list1"/>
    <dgm:cxn modelId="{F8D8DF73-E831-4415-9738-167EF099D6FA}" type="presOf" srcId="{406A6ED7-C7F7-45A2-9626-FDB5A58013D3}" destId="{E1C82AFA-01C4-4AEC-888E-1B02065A71D4}" srcOrd="0" destOrd="0" presId="urn:microsoft.com/office/officeart/2005/8/layout/list1"/>
    <dgm:cxn modelId="{C63CEFA9-D043-43D7-A727-466962985F52}" srcId="{7EB78F1B-4188-4E71-A1C2-1E4248F09978}" destId="{406A6ED7-C7F7-45A2-9626-FDB5A58013D3}" srcOrd="4" destOrd="0" parTransId="{E693815D-50C1-47B1-98D9-0D7574F55CF3}" sibTransId="{73763B6C-7FAE-423B-B850-8CE71FB74222}"/>
    <dgm:cxn modelId="{B45A07E0-71D4-46C9-9208-4E1EF7175243}" srcId="{7EB78F1B-4188-4E71-A1C2-1E4248F09978}" destId="{2BDBE50A-9175-4730-B486-0CEEC65F3870}" srcOrd="1" destOrd="0" parTransId="{1E897C00-3A27-46EC-BD21-B0FC5981D8E9}" sibTransId="{1AE3E218-AA47-4302-8817-352B7CA80297}"/>
    <dgm:cxn modelId="{3D4C0D55-5126-4D55-9D11-1229FAF78594}" srcId="{7EB78F1B-4188-4E71-A1C2-1E4248F09978}" destId="{265DDF3A-DAEE-49FC-B75B-41855E6C78E6}" srcOrd="2" destOrd="0" parTransId="{B42FBF83-4DB7-4403-8F04-C70801D5B4D4}" sibTransId="{6B06F5EC-BD65-47B6-BC9D-A1FB7E837493}"/>
    <dgm:cxn modelId="{A8A1E4A6-D247-411C-B0AB-0D0FDA119371}" type="presOf" srcId="{2BDBE50A-9175-4730-B486-0CEEC65F3870}" destId="{A86585DB-1EE4-4581-A105-50844054E82E}" srcOrd="1" destOrd="0" presId="urn:microsoft.com/office/officeart/2005/8/layout/list1"/>
    <dgm:cxn modelId="{AEAADCE9-7515-4F57-BDE1-75FE41096998}" type="presOf" srcId="{7EB78F1B-4188-4E71-A1C2-1E4248F09978}" destId="{81F95A1B-232C-41A0-81E8-BCA035270ECE}" srcOrd="0" destOrd="0" presId="urn:microsoft.com/office/officeart/2005/8/layout/list1"/>
    <dgm:cxn modelId="{F8E95917-2DDD-4DDA-BF17-14A9E8F7A77B}" type="presOf" srcId="{530ACCDA-9B09-4D87-ADE8-374F667556A0}" destId="{3EAD2F4D-8904-4A7A-9B02-936A15D6C307}" srcOrd="0" destOrd="0" presId="urn:microsoft.com/office/officeart/2005/8/layout/list1"/>
    <dgm:cxn modelId="{ED800FAA-BC78-4D90-8FB8-590A43D4ABDB}" type="presOf" srcId="{265DDF3A-DAEE-49FC-B75B-41855E6C78E6}" destId="{C877A824-D815-445A-98B4-A0D1D323A2E1}" srcOrd="1" destOrd="0" presId="urn:microsoft.com/office/officeart/2005/8/layout/list1"/>
    <dgm:cxn modelId="{D957374D-88DA-4484-A258-4EE1AF2254F0}" srcId="{7EB78F1B-4188-4E71-A1C2-1E4248F09978}" destId="{530ACCDA-9B09-4D87-ADE8-374F667556A0}" srcOrd="3" destOrd="0" parTransId="{D49E9E74-E040-491D-AA37-CEC03B9356A2}" sibTransId="{C40A9D82-C9A1-4672-845B-C4465094BAB1}"/>
    <dgm:cxn modelId="{3EE39037-2EAC-4C4B-A3AB-E290F554FCD1}" type="presOf" srcId="{530ACCDA-9B09-4D87-ADE8-374F667556A0}" destId="{52C5CA8A-2EB1-4E7D-8BD6-E1AA664BA743}" srcOrd="1" destOrd="0" presId="urn:microsoft.com/office/officeart/2005/8/layout/list1"/>
    <dgm:cxn modelId="{BA5FB706-E5FA-4B18-9162-E6D8FBF5B5F5}" srcId="{7EB78F1B-4188-4E71-A1C2-1E4248F09978}" destId="{3F70F58C-E83C-4AE3-876E-9C771208BF3E}" srcOrd="0" destOrd="0" parTransId="{96FDA0F8-EA77-4C7F-BE84-DBEFEEFD7B70}" sibTransId="{F4A86AED-B66E-4515-938F-F6AB52B37373}"/>
    <dgm:cxn modelId="{7CFEFE6E-8FC8-49A4-B449-3A7C267B27FE}" type="presOf" srcId="{3F70F58C-E83C-4AE3-876E-9C771208BF3E}" destId="{A0DFD665-EAC5-40E2-938C-72D83F4435E3}" srcOrd="1" destOrd="0" presId="urn:microsoft.com/office/officeart/2005/8/layout/list1"/>
    <dgm:cxn modelId="{04E8F4D7-88D0-426D-BAED-71B531E21564}" type="presOf" srcId="{2BDBE50A-9175-4730-B486-0CEEC65F3870}" destId="{617214E2-D8CD-4A38-A20B-BC8B91D0F9D2}" srcOrd="0" destOrd="0" presId="urn:microsoft.com/office/officeart/2005/8/layout/list1"/>
    <dgm:cxn modelId="{E0FA1740-2E12-48D1-82BD-C613724EBE4A}" type="presOf" srcId="{1CA727B6-2839-4A0D-A5DE-3336DF4EAA55}" destId="{AB832A64-9E31-44DC-81AE-F9EF5DA306A4}" srcOrd="1" destOrd="0" presId="urn:microsoft.com/office/officeart/2005/8/layout/list1"/>
    <dgm:cxn modelId="{C50762BF-6FD1-499C-8F64-193359BF8964}" type="presOf" srcId="{406A6ED7-C7F7-45A2-9626-FDB5A58013D3}" destId="{FC6EB73E-EC4B-4874-91F1-5976525C6897}" srcOrd="1" destOrd="0" presId="urn:microsoft.com/office/officeart/2005/8/layout/list1"/>
    <dgm:cxn modelId="{DF77164E-C6D5-4F12-840C-D7E0A3B59CD6}" type="presOf" srcId="{3F70F58C-E83C-4AE3-876E-9C771208BF3E}" destId="{FDC7234A-5908-44AA-81F2-5ACD6EAEE12C}" srcOrd="0" destOrd="0" presId="urn:microsoft.com/office/officeart/2005/8/layout/list1"/>
    <dgm:cxn modelId="{25F35827-C9C6-433B-B65A-C090B969B8EA}" srcId="{7EB78F1B-4188-4E71-A1C2-1E4248F09978}" destId="{1CA727B6-2839-4A0D-A5DE-3336DF4EAA55}" srcOrd="5" destOrd="0" parTransId="{87F693A9-7AA8-49E9-943E-8B6F91D74934}" sibTransId="{565D1AE4-D069-4189-AA36-5CC3D110C280}"/>
    <dgm:cxn modelId="{173A55FA-2006-44FE-96EB-DDA056F34305}" type="presOf" srcId="{265DDF3A-DAEE-49FC-B75B-41855E6C78E6}" destId="{410E5D23-1383-4319-B5E8-499A88AE133B}" srcOrd="0" destOrd="0" presId="urn:microsoft.com/office/officeart/2005/8/layout/list1"/>
    <dgm:cxn modelId="{9A91702C-3D17-4D03-BBA0-5058CEE26C88}" type="presParOf" srcId="{81F95A1B-232C-41A0-81E8-BCA035270ECE}" destId="{FF15DAF0-256E-45CC-A91E-2FC65790A08E}" srcOrd="0" destOrd="0" presId="urn:microsoft.com/office/officeart/2005/8/layout/list1"/>
    <dgm:cxn modelId="{5FB4FB70-5BD5-4858-B069-A14D6AD91405}" type="presParOf" srcId="{FF15DAF0-256E-45CC-A91E-2FC65790A08E}" destId="{FDC7234A-5908-44AA-81F2-5ACD6EAEE12C}" srcOrd="0" destOrd="0" presId="urn:microsoft.com/office/officeart/2005/8/layout/list1"/>
    <dgm:cxn modelId="{FBD4F42A-5EEE-4EDC-9561-7020BD496AC7}" type="presParOf" srcId="{FF15DAF0-256E-45CC-A91E-2FC65790A08E}" destId="{A0DFD665-EAC5-40E2-938C-72D83F4435E3}" srcOrd="1" destOrd="0" presId="urn:microsoft.com/office/officeart/2005/8/layout/list1"/>
    <dgm:cxn modelId="{F1429A39-C9AB-4737-A5CB-EDEE5BEB1169}" type="presParOf" srcId="{81F95A1B-232C-41A0-81E8-BCA035270ECE}" destId="{0026CC06-C8EA-447F-A117-756EEE6CDEFA}" srcOrd="1" destOrd="0" presId="urn:microsoft.com/office/officeart/2005/8/layout/list1"/>
    <dgm:cxn modelId="{52C98DA1-B30F-46E1-BE31-D0591714B262}" type="presParOf" srcId="{81F95A1B-232C-41A0-81E8-BCA035270ECE}" destId="{A6DF9140-E2FB-47F7-A294-817D98A9E32D}" srcOrd="2" destOrd="0" presId="urn:microsoft.com/office/officeart/2005/8/layout/list1"/>
    <dgm:cxn modelId="{8946CC08-8052-4964-B138-54C91D3DDF46}" type="presParOf" srcId="{81F95A1B-232C-41A0-81E8-BCA035270ECE}" destId="{4192D536-F3B2-43EF-8447-B70F58857268}" srcOrd="3" destOrd="0" presId="urn:microsoft.com/office/officeart/2005/8/layout/list1"/>
    <dgm:cxn modelId="{2FDA3E13-C8AE-4CC1-A105-94E27F7171C6}" type="presParOf" srcId="{81F95A1B-232C-41A0-81E8-BCA035270ECE}" destId="{C8E2A15A-B34B-4468-8E8E-DC2521B9D6A0}" srcOrd="4" destOrd="0" presId="urn:microsoft.com/office/officeart/2005/8/layout/list1"/>
    <dgm:cxn modelId="{5390402E-31F7-4EDF-A80C-834CF3BE75C4}" type="presParOf" srcId="{C8E2A15A-B34B-4468-8E8E-DC2521B9D6A0}" destId="{617214E2-D8CD-4A38-A20B-BC8B91D0F9D2}" srcOrd="0" destOrd="0" presId="urn:microsoft.com/office/officeart/2005/8/layout/list1"/>
    <dgm:cxn modelId="{55E03315-AE4C-4DFB-B23C-1063FD089606}" type="presParOf" srcId="{C8E2A15A-B34B-4468-8E8E-DC2521B9D6A0}" destId="{A86585DB-1EE4-4581-A105-50844054E82E}" srcOrd="1" destOrd="0" presId="urn:microsoft.com/office/officeart/2005/8/layout/list1"/>
    <dgm:cxn modelId="{A904C869-DBA2-460A-9274-64D440044C3C}" type="presParOf" srcId="{81F95A1B-232C-41A0-81E8-BCA035270ECE}" destId="{38F2E641-4DA5-452E-A65A-AE0C4D297830}" srcOrd="5" destOrd="0" presId="urn:microsoft.com/office/officeart/2005/8/layout/list1"/>
    <dgm:cxn modelId="{95E8C693-4FB3-4C02-A716-1F10B741D725}" type="presParOf" srcId="{81F95A1B-232C-41A0-81E8-BCA035270ECE}" destId="{6A512508-8CED-4489-B2FA-608DB2390E01}" srcOrd="6" destOrd="0" presId="urn:microsoft.com/office/officeart/2005/8/layout/list1"/>
    <dgm:cxn modelId="{4D4375CA-1E8B-40A9-AA00-746C027FEE29}" type="presParOf" srcId="{81F95A1B-232C-41A0-81E8-BCA035270ECE}" destId="{486A6B63-982E-44E5-8E38-B4A6811EB3D6}" srcOrd="7" destOrd="0" presId="urn:microsoft.com/office/officeart/2005/8/layout/list1"/>
    <dgm:cxn modelId="{F8D962CE-61B8-43F3-9A50-999914F16ED4}" type="presParOf" srcId="{81F95A1B-232C-41A0-81E8-BCA035270ECE}" destId="{75432DB0-E522-49D3-9E93-926A2EBA9C04}" srcOrd="8" destOrd="0" presId="urn:microsoft.com/office/officeart/2005/8/layout/list1"/>
    <dgm:cxn modelId="{F9414231-B45D-42ED-A32E-7CC2B5088323}" type="presParOf" srcId="{75432DB0-E522-49D3-9E93-926A2EBA9C04}" destId="{410E5D23-1383-4319-B5E8-499A88AE133B}" srcOrd="0" destOrd="0" presId="urn:microsoft.com/office/officeart/2005/8/layout/list1"/>
    <dgm:cxn modelId="{2986DF1B-C675-443E-A48D-FAFA887E9685}" type="presParOf" srcId="{75432DB0-E522-49D3-9E93-926A2EBA9C04}" destId="{C877A824-D815-445A-98B4-A0D1D323A2E1}" srcOrd="1" destOrd="0" presId="urn:microsoft.com/office/officeart/2005/8/layout/list1"/>
    <dgm:cxn modelId="{7CD8725F-7DEA-430F-B8AF-85639A7A5D9C}" type="presParOf" srcId="{81F95A1B-232C-41A0-81E8-BCA035270ECE}" destId="{F3E7D06B-2C22-4CD2-BB96-0F502E4E90AA}" srcOrd="9" destOrd="0" presId="urn:microsoft.com/office/officeart/2005/8/layout/list1"/>
    <dgm:cxn modelId="{42AD507D-E0EB-42F9-8B5B-8569E2A27BD0}" type="presParOf" srcId="{81F95A1B-232C-41A0-81E8-BCA035270ECE}" destId="{20644458-D0C1-42C0-8D40-73C90D731DBE}" srcOrd="10" destOrd="0" presId="urn:microsoft.com/office/officeart/2005/8/layout/list1"/>
    <dgm:cxn modelId="{FBAE279B-742E-442D-A316-4C84CF52EF2D}" type="presParOf" srcId="{81F95A1B-232C-41A0-81E8-BCA035270ECE}" destId="{8F8BE4F3-C41B-45BD-B276-76A1A6DFC08F}" srcOrd="11" destOrd="0" presId="urn:microsoft.com/office/officeart/2005/8/layout/list1"/>
    <dgm:cxn modelId="{BDE016C2-6C10-42BE-9D8F-671A7DCAFACC}" type="presParOf" srcId="{81F95A1B-232C-41A0-81E8-BCA035270ECE}" destId="{ACD5459A-9A96-4B3D-93FD-CCC43D54072A}" srcOrd="12" destOrd="0" presId="urn:microsoft.com/office/officeart/2005/8/layout/list1"/>
    <dgm:cxn modelId="{15F5070D-E0EB-4110-B7D5-2DD4236B5597}" type="presParOf" srcId="{ACD5459A-9A96-4B3D-93FD-CCC43D54072A}" destId="{3EAD2F4D-8904-4A7A-9B02-936A15D6C307}" srcOrd="0" destOrd="0" presId="urn:microsoft.com/office/officeart/2005/8/layout/list1"/>
    <dgm:cxn modelId="{B1608765-A23C-4C2A-9D33-59CF4FFDCA5A}" type="presParOf" srcId="{ACD5459A-9A96-4B3D-93FD-CCC43D54072A}" destId="{52C5CA8A-2EB1-4E7D-8BD6-E1AA664BA743}" srcOrd="1" destOrd="0" presId="urn:microsoft.com/office/officeart/2005/8/layout/list1"/>
    <dgm:cxn modelId="{7FB4BC99-86E4-4F7B-8958-6192F74A9CC2}" type="presParOf" srcId="{81F95A1B-232C-41A0-81E8-BCA035270ECE}" destId="{85C501C3-28F8-4681-B998-F62ECE15D29C}" srcOrd="13" destOrd="0" presId="urn:microsoft.com/office/officeart/2005/8/layout/list1"/>
    <dgm:cxn modelId="{D4FF411A-1F26-4E46-8FC8-DD733A077217}" type="presParOf" srcId="{81F95A1B-232C-41A0-81E8-BCA035270ECE}" destId="{1F83BC1F-DE9D-4C36-93B6-9C60DCFE4203}" srcOrd="14" destOrd="0" presId="urn:microsoft.com/office/officeart/2005/8/layout/list1"/>
    <dgm:cxn modelId="{EC34CEE4-0525-4DBA-8915-1F7B3A3726EF}" type="presParOf" srcId="{81F95A1B-232C-41A0-81E8-BCA035270ECE}" destId="{B689F82F-D138-4DE5-A485-E0D3581D45CF}" srcOrd="15" destOrd="0" presId="urn:microsoft.com/office/officeart/2005/8/layout/list1"/>
    <dgm:cxn modelId="{BC7003ED-93E7-4DB4-80B4-C879AD1200DD}" type="presParOf" srcId="{81F95A1B-232C-41A0-81E8-BCA035270ECE}" destId="{482514FE-FE12-4AF5-B457-06443EDF70E1}" srcOrd="16" destOrd="0" presId="urn:microsoft.com/office/officeart/2005/8/layout/list1"/>
    <dgm:cxn modelId="{95CD8FFA-E4BC-4A24-8B78-B1AAD0032A0C}" type="presParOf" srcId="{482514FE-FE12-4AF5-B457-06443EDF70E1}" destId="{E1C82AFA-01C4-4AEC-888E-1B02065A71D4}" srcOrd="0" destOrd="0" presId="urn:microsoft.com/office/officeart/2005/8/layout/list1"/>
    <dgm:cxn modelId="{CA8D5EB6-0D87-428F-B98D-4BA67C0A422A}" type="presParOf" srcId="{482514FE-FE12-4AF5-B457-06443EDF70E1}" destId="{FC6EB73E-EC4B-4874-91F1-5976525C6897}" srcOrd="1" destOrd="0" presId="urn:microsoft.com/office/officeart/2005/8/layout/list1"/>
    <dgm:cxn modelId="{C8AA3890-345A-4427-8E69-44C73795A878}" type="presParOf" srcId="{81F95A1B-232C-41A0-81E8-BCA035270ECE}" destId="{66515885-9144-477E-A5E7-1B4FEE329926}" srcOrd="17" destOrd="0" presId="urn:microsoft.com/office/officeart/2005/8/layout/list1"/>
    <dgm:cxn modelId="{19DDE363-EF07-4331-BDE2-CCE7E740EDA0}" type="presParOf" srcId="{81F95A1B-232C-41A0-81E8-BCA035270ECE}" destId="{D186A0AE-D6A5-462B-9F0C-4C459E9DCF05}" srcOrd="18" destOrd="0" presId="urn:microsoft.com/office/officeart/2005/8/layout/list1"/>
    <dgm:cxn modelId="{761A3B81-D8D3-441B-8CE3-E00847264E69}" type="presParOf" srcId="{81F95A1B-232C-41A0-81E8-BCA035270ECE}" destId="{0B119472-9313-4C7E-AB48-E8718CC553BF}" srcOrd="19" destOrd="0" presId="urn:microsoft.com/office/officeart/2005/8/layout/list1"/>
    <dgm:cxn modelId="{6EDF23FB-3F38-4CEA-AFF1-A5ABCC030992}" type="presParOf" srcId="{81F95A1B-232C-41A0-81E8-BCA035270ECE}" destId="{C2B486B5-F494-4353-BC49-38BE2673BA18}" srcOrd="20" destOrd="0" presId="urn:microsoft.com/office/officeart/2005/8/layout/list1"/>
    <dgm:cxn modelId="{48261F89-A407-4829-AD05-78B463ACD22E}" type="presParOf" srcId="{C2B486B5-F494-4353-BC49-38BE2673BA18}" destId="{95685023-D89F-439D-A63E-4412177E4A45}" srcOrd="0" destOrd="0" presId="urn:microsoft.com/office/officeart/2005/8/layout/list1"/>
    <dgm:cxn modelId="{F6DE4B94-76E5-4696-B9E7-2657F6F62F01}" type="presParOf" srcId="{C2B486B5-F494-4353-BC49-38BE2673BA18}" destId="{AB832A64-9E31-44DC-81AE-F9EF5DA306A4}" srcOrd="1" destOrd="0" presId="urn:microsoft.com/office/officeart/2005/8/layout/list1"/>
    <dgm:cxn modelId="{592C188B-A984-4789-8D99-F8B0A07E866D}" type="presParOf" srcId="{81F95A1B-232C-41A0-81E8-BCA035270ECE}" destId="{04801F17-AD43-48FC-9EE0-05BA2993E903}" srcOrd="21" destOrd="0" presId="urn:microsoft.com/office/officeart/2005/8/layout/list1"/>
    <dgm:cxn modelId="{C72202FE-70EA-4222-9155-273169840442}" type="presParOf" srcId="{81F95A1B-232C-41A0-81E8-BCA035270ECE}" destId="{BC5DE690-F669-4FF9-B25A-776FA7AC5C01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73F0C5-AFEB-4DC0-ABF4-35DFD7924A2A}">
      <dsp:nvSpPr>
        <dsp:cNvPr id="0" name=""/>
        <dsp:cNvSpPr/>
      </dsp:nvSpPr>
      <dsp:spPr>
        <a:xfrm>
          <a:off x="0" y="315839"/>
          <a:ext cx="367240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AC2EDB-2F30-433D-A25E-4F1D71CE0BF8}">
      <dsp:nvSpPr>
        <dsp:cNvPr id="0" name=""/>
        <dsp:cNvSpPr/>
      </dsp:nvSpPr>
      <dsp:spPr>
        <a:xfrm>
          <a:off x="183620" y="50159"/>
          <a:ext cx="3170246" cy="5313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7166" tIns="0" rIns="9716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проектного метода</a:t>
          </a:r>
          <a:endParaRPr lang="ru-RU" sz="16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83620" y="50159"/>
        <a:ext cx="3170246" cy="531360"/>
      </dsp:txXfrm>
    </dsp:sp>
    <dsp:sp modelId="{7309A95B-D84D-4AF0-8CDE-E6B0C1165718}">
      <dsp:nvSpPr>
        <dsp:cNvPr id="0" name=""/>
        <dsp:cNvSpPr/>
      </dsp:nvSpPr>
      <dsp:spPr>
        <a:xfrm>
          <a:off x="0" y="1318496"/>
          <a:ext cx="367240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937435"/>
              <a:satOff val="-6191"/>
              <a:lumOff val="-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EBA884-945B-422D-946D-934E0AD2DE55}">
      <dsp:nvSpPr>
        <dsp:cNvPr id="0" name=""/>
        <dsp:cNvSpPr/>
      </dsp:nvSpPr>
      <dsp:spPr>
        <a:xfrm>
          <a:off x="183620" y="866639"/>
          <a:ext cx="3170246" cy="717537"/>
        </a:xfrm>
        <a:prstGeom prst="roundRect">
          <a:avLst/>
        </a:prstGeom>
        <a:gradFill rotWithShape="0">
          <a:gsLst>
            <a:gs pos="0">
              <a:schemeClr val="accent3">
                <a:hueOff val="1937435"/>
                <a:satOff val="-6191"/>
                <a:lumOff val="-1569"/>
                <a:alphaOff val="0"/>
                <a:tint val="50000"/>
                <a:satMod val="300000"/>
              </a:schemeClr>
            </a:gs>
            <a:gs pos="35000">
              <a:schemeClr val="accent3">
                <a:hueOff val="1937435"/>
                <a:satOff val="-6191"/>
                <a:lumOff val="-1569"/>
                <a:alphaOff val="0"/>
                <a:tint val="37000"/>
                <a:satMod val="300000"/>
              </a:schemeClr>
            </a:gs>
            <a:gs pos="100000">
              <a:schemeClr val="accent3">
                <a:hueOff val="1937435"/>
                <a:satOff val="-6191"/>
                <a:lumOff val="-156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7166" tIns="0" rIns="9716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личностно-ориентированная технология</a:t>
          </a:r>
          <a:endParaRPr lang="ru-RU" sz="16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83620" y="866639"/>
        <a:ext cx="3170246" cy="717537"/>
      </dsp:txXfrm>
    </dsp:sp>
    <dsp:sp modelId="{E0E0AE5A-8F0C-408B-A70A-6808E693F854}">
      <dsp:nvSpPr>
        <dsp:cNvPr id="0" name=""/>
        <dsp:cNvSpPr/>
      </dsp:nvSpPr>
      <dsp:spPr>
        <a:xfrm>
          <a:off x="0" y="2134976"/>
          <a:ext cx="367240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874869"/>
              <a:satOff val="-12382"/>
              <a:lumOff val="-313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16017B-C77F-4143-A6CE-917ABB83F4A0}">
      <dsp:nvSpPr>
        <dsp:cNvPr id="0" name=""/>
        <dsp:cNvSpPr/>
      </dsp:nvSpPr>
      <dsp:spPr>
        <a:xfrm>
          <a:off x="183620" y="1869296"/>
          <a:ext cx="3170246" cy="531360"/>
        </a:xfrm>
        <a:prstGeom prst="roundRect">
          <a:avLst/>
        </a:prstGeom>
        <a:gradFill rotWithShape="0">
          <a:gsLst>
            <a:gs pos="0">
              <a:schemeClr val="accent3">
                <a:hueOff val="3874869"/>
                <a:satOff val="-12382"/>
                <a:lumOff val="-3137"/>
                <a:alphaOff val="0"/>
                <a:tint val="50000"/>
                <a:satMod val="300000"/>
              </a:schemeClr>
            </a:gs>
            <a:gs pos="35000">
              <a:schemeClr val="accent3">
                <a:hueOff val="3874869"/>
                <a:satOff val="-12382"/>
                <a:lumOff val="-3137"/>
                <a:alphaOff val="0"/>
                <a:tint val="37000"/>
                <a:satMod val="300000"/>
              </a:schemeClr>
            </a:gs>
            <a:gs pos="100000">
              <a:schemeClr val="accent3">
                <a:hueOff val="3874869"/>
                <a:satOff val="-12382"/>
                <a:lumOff val="-313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7166" tIns="0" rIns="9716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здоровьесберегающая </a:t>
          </a:r>
          <a:endParaRPr lang="ru-RU" sz="16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83620" y="1869296"/>
        <a:ext cx="3170246" cy="531360"/>
      </dsp:txXfrm>
    </dsp:sp>
    <dsp:sp modelId="{0585ABFC-A1D4-40A6-9E94-B4671D666453}">
      <dsp:nvSpPr>
        <dsp:cNvPr id="0" name=""/>
        <dsp:cNvSpPr/>
      </dsp:nvSpPr>
      <dsp:spPr>
        <a:xfrm>
          <a:off x="0" y="2951456"/>
          <a:ext cx="367240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812304"/>
              <a:satOff val="-18573"/>
              <a:lumOff val="-470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0E8EAD-9CC3-4BB5-A2DF-455DDFDDA2BB}">
      <dsp:nvSpPr>
        <dsp:cNvPr id="0" name=""/>
        <dsp:cNvSpPr/>
      </dsp:nvSpPr>
      <dsp:spPr>
        <a:xfrm>
          <a:off x="183620" y="2685776"/>
          <a:ext cx="3170246" cy="531360"/>
        </a:xfrm>
        <a:prstGeom prst="roundRect">
          <a:avLst/>
        </a:prstGeom>
        <a:gradFill rotWithShape="0">
          <a:gsLst>
            <a:gs pos="0">
              <a:schemeClr val="accent3">
                <a:hueOff val="5812304"/>
                <a:satOff val="-18573"/>
                <a:lumOff val="-4706"/>
                <a:alphaOff val="0"/>
                <a:tint val="50000"/>
                <a:satMod val="300000"/>
              </a:schemeClr>
            </a:gs>
            <a:gs pos="35000">
              <a:schemeClr val="accent3">
                <a:hueOff val="5812304"/>
                <a:satOff val="-18573"/>
                <a:lumOff val="-4706"/>
                <a:alphaOff val="0"/>
                <a:tint val="37000"/>
                <a:satMod val="300000"/>
              </a:schemeClr>
            </a:gs>
            <a:gs pos="100000">
              <a:schemeClr val="accent3">
                <a:hueOff val="5812304"/>
                <a:satOff val="-18573"/>
                <a:lumOff val="-47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7166" tIns="0" rIns="9716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игры</a:t>
          </a:r>
          <a:endParaRPr lang="ru-RU" sz="16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83620" y="2685776"/>
        <a:ext cx="3170246" cy="531360"/>
      </dsp:txXfrm>
    </dsp:sp>
    <dsp:sp modelId="{46A0475D-8B30-4476-82DD-51F934604594}">
      <dsp:nvSpPr>
        <dsp:cNvPr id="0" name=""/>
        <dsp:cNvSpPr/>
      </dsp:nvSpPr>
      <dsp:spPr>
        <a:xfrm>
          <a:off x="0" y="3767936"/>
          <a:ext cx="367240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7749738"/>
              <a:satOff val="-24763"/>
              <a:lumOff val="-627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12C0A5-E5B9-4247-B541-E56EF9202938}">
      <dsp:nvSpPr>
        <dsp:cNvPr id="0" name=""/>
        <dsp:cNvSpPr/>
      </dsp:nvSpPr>
      <dsp:spPr>
        <a:xfrm>
          <a:off x="183620" y="3502256"/>
          <a:ext cx="3170246" cy="531360"/>
        </a:xfrm>
        <a:prstGeom prst="roundRect">
          <a:avLst/>
        </a:prstGeom>
        <a:gradFill rotWithShape="0">
          <a:gsLst>
            <a:gs pos="0">
              <a:schemeClr val="accent3">
                <a:hueOff val="7749738"/>
                <a:satOff val="-24763"/>
                <a:lumOff val="-6275"/>
                <a:alphaOff val="0"/>
                <a:tint val="50000"/>
                <a:satMod val="300000"/>
              </a:schemeClr>
            </a:gs>
            <a:gs pos="35000">
              <a:schemeClr val="accent3">
                <a:hueOff val="7749738"/>
                <a:satOff val="-24763"/>
                <a:lumOff val="-6275"/>
                <a:alphaOff val="0"/>
                <a:tint val="37000"/>
                <a:satMod val="300000"/>
              </a:schemeClr>
            </a:gs>
            <a:gs pos="100000">
              <a:schemeClr val="accent3">
                <a:hueOff val="7749738"/>
                <a:satOff val="-24763"/>
                <a:lumOff val="-627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7166" tIns="0" rIns="9716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развития критического мышления</a:t>
          </a:r>
          <a:endParaRPr lang="ru-RU" sz="16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83620" y="3502256"/>
        <a:ext cx="3170246" cy="531360"/>
      </dsp:txXfrm>
    </dsp:sp>
    <dsp:sp modelId="{634BCD9A-449A-4723-8B3D-00C1D7B2CE81}">
      <dsp:nvSpPr>
        <dsp:cNvPr id="0" name=""/>
        <dsp:cNvSpPr/>
      </dsp:nvSpPr>
      <dsp:spPr>
        <a:xfrm>
          <a:off x="0" y="4584416"/>
          <a:ext cx="367240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9687173"/>
              <a:satOff val="-30954"/>
              <a:lumOff val="-784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A4B799-27B5-46D0-B29B-1BA850B66E49}">
      <dsp:nvSpPr>
        <dsp:cNvPr id="0" name=""/>
        <dsp:cNvSpPr/>
      </dsp:nvSpPr>
      <dsp:spPr>
        <a:xfrm>
          <a:off x="183620" y="4318736"/>
          <a:ext cx="3170246" cy="531360"/>
        </a:xfrm>
        <a:prstGeom prst="roundRect">
          <a:avLst/>
        </a:prstGeom>
        <a:gradFill rotWithShape="0">
          <a:gsLst>
            <a:gs pos="0">
              <a:schemeClr val="accent3">
                <a:hueOff val="9687173"/>
                <a:satOff val="-30954"/>
                <a:lumOff val="-7843"/>
                <a:alphaOff val="0"/>
                <a:tint val="50000"/>
                <a:satMod val="300000"/>
              </a:schemeClr>
            </a:gs>
            <a:gs pos="35000">
              <a:schemeClr val="accent3">
                <a:hueOff val="9687173"/>
                <a:satOff val="-30954"/>
                <a:lumOff val="-7843"/>
                <a:alphaOff val="0"/>
                <a:tint val="37000"/>
                <a:satMod val="300000"/>
              </a:schemeClr>
            </a:gs>
            <a:gs pos="100000">
              <a:schemeClr val="accent3">
                <a:hueOff val="9687173"/>
                <a:satOff val="-30954"/>
                <a:lumOff val="-784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7166" tIns="0" rIns="9716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КТД                  И.П.Иванова</a:t>
          </a:r>
          <a:endParaRPr lang="ru-RU" sz="16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83620" y="4318736"/>
        <a:ext cx="3170246" cy="531360"/>
      </dsp:txXfrm>
    </dsp:sp>
    <dsp:sp modelId="{0795B30B-8E57-4295-ADCD-3EBD71FBBF4B}">
      <dsp:nvSpPr>
        <dsp:cNvPr id="0" name=""/>
        <dsp:cNvSpPr/>
      </dsp:nvSpPr>
      <dsp:spPr>
        <a:xfrm>
          <a:off x="0" y="5400896"/>
          <a:ext cx="3672408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0F521D-CEF2-47D9-84AE-9C41F4617062}">
      <dsp:nvSpPr>
        <dsp:cNvPr id="0" name=""/>
        <dsp:cNvSpPr/>
      </dsp:nvSpPr>
      <dsp:spPr>
        <a:xfrm>
          <a:off x="183620" y="5135216"/>
          <a:ext cx="3170246" cy="531360"/>
        </a:xfrm>
        <a:prstGeom prst="roundRect">
          <a:avLst/>
        </a:prstGeom>
        <a:gradFill rotWithShape="0">
          <a:gsLst>
            <a:gs pos="0">
              <a:schemeClr val="accent3">
                <a:hueOff val="11624607"/>
                <a:satOff val="-37145"/>
                <a:lumOff val="-9412"/>
                <a:alphaOff val="0"/>
                <a:tint val="50000"/>
                <a:satMod val="300000"/>
              </a:schemeClr>
            </a:gs>
            <a:gs pos="35000">
              <a:schemeClr val="accent3">
                <a:hueOff val="11624607"/>
                <a:satOff val="-37145"/>
                <a:lumOff val="-9412"/>
                <a:alphaOff val="0"/>
                <a:tint val="37000"/>
                <a:satMod val="300000"/>
              </a:schemeClr>
            </a:gs>
            <a:gs pos="100000">
              <a:schemeClr val="accent3">
                <a:hueOff val="11624607"/>
                <a:satOff val="-37145"/>
                <a:lumOff val="-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7166" tIns="0" rIns="9716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технология создания ситуации успеха</a:t>
          </a:r>
          <a:endParaRPr lang="ru-RU" sz="16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83620" y="5135216"/>
        <a:ext cx="3170246" cy="5313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DF9140-E2FB-47F7-A294-817D98A9E32D}">
      <dsp:nvSpPr>
        <dsp:cNvPr id="0" name=""/>
        <dsp:cNvSpPr/>
      </dsp:nvSpPr>
      <dsp:spPr>
        <a:xfrm>
          <a:off x="0" y="392509"/>
          <a:ext cx="35283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DFD665-EAC5-40E2-938C-72D83F4435E3}">
      <dsp:nvSpPr>
        <dsp:cNvPr id="0" name=""/>
        <dsp:cNvSpPr/>
      </dsp:nvSpPr>
      <dsp:spPr>
        <a:xfrm>
          <a:off x="167977" y="92983"/>
          <a:ext cx="3359549" cy="57996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3355" tIns="0" rIns="9335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+mn-lt"/>
              <a:ea typeface="Verdana" pitchFamily="34" charset="0"/>
              <a:cs typeface="Verdana" pitchFamily="34" charset="0"/>
            </a:rPr>
            <a:t>рационально организовать познавательную деятельность обучающихся</a:t>
          </a:r>
          <a:endParaRPr lang="ru-RU" sz="1400" kern="1200" dirty="0">
            <a:latin typeface="+mn-lt"/>
            <a:ea typeface="Verdana" pitchFamily="34" charset="0"/>
            <a:cs typeface="Verdana" pitchFamily="34" charset="0"/>
          </a:endParaRPr>
        </a:p>
      </dsp:txBody>
      <dsp:txXfrm>
        <a:off x="167977" y="92983"/>
        <a:ext cx="3359549" cy="579966"/>
      </dsp:txXfrm>
    </dsp:sp>
    <dsp:sp modelId="{6A512508-8CED-4489-B2FA-608DB2390E01}">
      <dsp:nvSpPr>
        <dsp:cNvPr id="0" name=""/>
        <dsp:cNvSpPr/>
      </dsp:nvSpPr>
      <dsp:spPr>
        <a:xfrm>
          <a:off x="0" y="1557079"/>
          <a:ext cx="35283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324921"/>
              <a:satOff val="-7429"/>
              <a:lumOff val="-188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6585DB-1EE4-4581-A105-50844054E82E}">
      <dsp:nvSpPr>
        <dsp:cNvPr id="0" name=""/>
        <dsp:cNvSpPr/>
      </dsp:nvSpPr>
      <dsp:spPr>
        <a:xfrm>
          <a:off x="167977" y="973909"/>
          <a:ext cx="3359549" cy="863609"/>
        </a:xfrm>
        <a:prstGeom prst="roundRect">
          <a:avLst/>
        </a:prstGeom>
        <a:gradFill rotWithShape="0">
          <a:gsLst>
            <a:gs pos="0">
              <a:schemeClr val="accent3">
                <a:hueOff val="2324921"/>
                <a:satOff val="-7429"/>
                <a:lumOff val="-1882"/>
                <a:alphaOff val="0"/>
                <a:tint val="50000"/>
                <a:satMod val="300000"/>
              </a:schemeClr>
            </a:gs>
            <a:gs pos="35000">
              <a:schemeClr val="accent3">
                <a:hueOff val="2324921"/>
                <a:satOff val="-7429"/>
                <a:lumOff val="-1882"/>
                <a:alphaOff val="0"/>
                <a:tint val="37000"/>
                <a:satMod val="300000"/>
              </a:schemeClr>
            </a:gs>
            <a:gs pos="100000">
              <a:schemeClr val="accent3">
                <a:hueOff val="2324921"/>
                <a:satOff val="-7429"/>
                <a:lumOff val="-188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3355" tIns="0" rIns="93355" bIns="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+mn-lt"/>
              <a:ea typeface="Verdana" pitchFamily="34" charset="0"/>
              <a:cs typeface="Verdana" pitchFamily="34" charset="0"/>
            </a:rPr>
            <a:t>сделать воспитание более эффективным, вовлекая все виды чувственного восприятия ученика в </a:t>
          </a:r>
          <a:r>
            <a:rPr lang="ru-RU" sz="1400" b="0" i="0" kern="1200" dirty="0" err="1" smtClean="0">
              <a:latin typeface="+mn-lt"/>
              <a:ea typeface="Verdana" pitchFamily="34" charset="0"/>
              <a:cs typeface="Verdana" pitchFamily="34" charset="0"/>
            </a:rPr>
            <a:t>мультимедийный</a:t>
          </a:r>
          <a:r>
            <a:rPr lang="ru-RU" sz="1400" b="0" i="0" kern="1200" dirty="0" smtClean="0">
              <a:latin typeface="+mn-lt"/>
              <a:ea typeface="Verdana" pitchFamily="34" charset="0"/>
              <a:cs typeface="Verdana" pitchFamily="34" charset="0"/>
            </a:rPr>
            <a:t> контекст</a:t>
          </a:r>
          <a:endParaRPr lang="ru-RU" sz="1400" kern="1200" dirty="0">
            <a:latin typeface="+mn-lt"/>
            <a:ea typeface="Verdana" pitchFamily="34" charset="0"/>
            <a:cs typeface="Verdana" pitchFamily="34" charset="0"/>
          </a:endParaRPr>
        </a:p>
      </dsp:txBody>
      <dsp:txXfrm>
        <a:off x="167977" y="973909"/>
        <a:ext cx="3359549" cy="863609"/>
      </dsp:txXfrm>
    </dsp:sp>
    <dsp:sp modelId="{20644458-D0C1-42C0-8D40-73C90D731DBE}">
      <dsp:nvSpPr>
        <dsp:cNvPr id="0" name=""/>
        <dsp:cNvSpPr/>
      </dsp:nvSpPr>
      <dsp:spPr>
        <a:xfrm>
          <a:off x="0" y="2607846"/>
          <a:ext cx="35283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4649843"/>
              <a:satOff val="-14858"/>
              <a:lumOff val="-376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77A824-D815-445A-98B4-A0D1D323A2E1}">
      <dsp:nvSpPr>
        <dsp:cNvPr id="0" name=""/>
        <dsp:cNvSpPr/>
      </dsp:nvSpPr>
      <dsp:spPr>
        <a:xfrm>
          <a:off x="167977" y="2138479"/>
          <a:ext cx="3359549" cy="749806"/>
        </a:xfrm>
        <a:prstGeom prst="roundRect">
          <a:avLst/>
        </a:prstGeom>
        <a:gradFill rotWithShape="0">
          <a:gsLst>
            <a:gs pos="0">
              <a:schemeClr val="accent3">
                <a:hueOff val="4649843"/>
                <a:satOff val="-14858"/>
                <a:lumOff val="-3765"/>
                <a:alphaOff val="0"/>
                <a:tint val="50000"/>
                <a:satMod val="300000"/>
              </a:schemeClr>
            </a:gs>
            <a:gs pos="35000">
              <a:schemeClr val="accent3">
                <a:hueOff val="4649843"/>
                <a:satOff val="-14858"/>
                <a:lumOff val="-3765"/>
                <a:alphaOff val="0"/>
                <a:tint val="37000"/>
                <a:satMod val="300000"/>
              </a:schemeClr>
            </a:gs>
            <a:gs pos="100000">
              <a:schemeClr val="accent3">
                <a:hueOff val="4649843"/>
                <a:satOff val="-14858"/>
                <a:lumOff val="-376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3355" tIns="0" rIns="93355" bIns="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+mn-lt"/>
              <a:ea typeface="Verdana" pitchFamily="34" charset="0"/>
              <a:cs typeface="Verdana" pitchFamily="34" charset="0"/>
            </a:rPr>
            <a:t>построить открытую систему воспитания, обеспечивающую каждому индивиду собственную траекторию воспитания</a:t>
          </a:r>
          <a:endParaRPr lang="ru-RU" sz="1400" b="0" i="0" kern="1200" dirty="0">
            <a:latin typeface="+mn-lt"/>
            <a:ea typeface="Verdana" pitchFamily="34" charset="0"/>
            <a:cs typeface="Verdana" pitchFamily="34" charset="0"/>
          </a:endParaRPr>
        </a:p>
      </dsp:txBody>
      <dsp:txXfrm>
        <a:off x="167977" y="2138479"/>
        <a:ext cx="3359549" cy="749806"/>
      </dsp:txXfrm>
    </dsp:sp>
    <dsp:sp modelId="{1F83BC1F-DE9D-4C36-93B6-9C60DCFE4203}">
      <dsp:nvSpPr>
        <dsp:cNvPr id="0" name=""/>
        <dsp:cNvSpPr/>
      </dsp:nvSpPr>
      <dsp:spPr>
        <a:xfrm>
          <a:off x="0" y="3488772"/>
          <a:ext cx="35283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6974765"/>
              <a:satOff val="-22287"/>
              <a:lumOff val="-564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C5CA8A-2EB1-4E7D-8BD6-E1AA664BA743}">
      <dsp:nvSpPr>
        <dsp:cNvPr id="0" name=""/>
        <dsp:cNvSpPr/>
      </dsp:nvSpPr>
      <dsp:spPr>
        <a:xfrm>
          <a:off x="167977" y="3189246"/>
          <a:ext cx="3359549" cy="579966"/>
        </a:xfrm>
        <a:prstGeom prst="roundRect">
          <a:avLst/>
        </a:prstGeom>
        <a:gradFill rotWithShape="0">
          <a:gsLst>
            <a:gs pos="0">
              <a:schemeClr val="accent3">
                <a:hueOff val="6974765"/>
                <a:satOff val="-22287"/>
                <a:lumOff val="-5647"/>
                <a:alphaOff val="0"/>
                <a:tint val="50000"/>
                <a:satMod val="300000"/>
              </a:schemeClr>
            </a:gs>
            <a:gs pos="35000">
              <a:schemeClr val="accent3">
                <a:hueOff val="6974765"/>
                <a:satOff val="-22287"/>
                <a:lumOff val="-5647"/>
                <a:alphaOff val="0"/>
                <a:tint val="37000"/>
                <a:satMod val="300000"/>
              </a:schemeClr>
            </a:gs>
            <a:gs pos="100000">
              <a:schemeClr val="accent3">
                <a:hueOff val="6974765"/>
                <a:satOff val="-22287"/>
                <a:lumOff val="-564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3355" tIns="0" rIns="93355" bIns="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+mn-lt"/>
              <a:ea typeface="Verdana" pitchFamily="34" charset="0"/>
              <a:cs typeface="Verdana" pitchFamily="34" charset="0"/>
            </a:rPr>
            <a:t>вовлечь в процесс активного воспитания категории детей, отличающихся способностями</a:t>
          </a:r>
          <a:endParaRPr lang="ru-RU" sz="1400" b="0" i="0" kern="1200" dirty="0">
            <a:latin typeface="+mn-lt"/>
            <a:ea typeface="Verdana" pitchFamily="34" charset="0"/>
            <a:cs typeface="Verdana" pitchFamily="34" charset="0"/>
          </a:endParaRPr>
        </a:p>
      </dsp:txBody>
      <dsp:txXfrm>
        <a:off x="167977" y="3189246"/>
        <a:ext cx="3359549" cy="579966"/>
      </dsp:txXfrm>
    </dsp:sp>
    <dsp:sp modelId="{D186A0AE-D6A5-462B-9F0C-4C459E9DCF05}">
      <dsp:nvSpPr>
        <dsp:cNvPr id="0" name=""/>
        <dsp:cNvSpPr/>
      </dsp:nvSpPr>
      <dsp:spPr>
        <a:xfrm>
          <a:off x="0" y="4667970"/>
          <a:ext cx="35283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9299686"/>
              <a:satOff val="-29716"/>
              <a:lumOff val="-75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6EB73E-EC4B-4874-91F1-5976525C6897}">
      <dsp:nvSpPr>
        <dsp:cNvPr id="0" name=""/>
        <dsp:cNvSpPr/>
      </dsp:nvSpPr>
      <dsp:spPr>
        <a:xfrm>
          <a:off x="167977" y="4070172"/>
          <a:ext cx="3359549" cy="878237"/>
        </a:xfrm>
        <a:prstGeom prst="roundRect">
          <a:avLst/>
        </a:prstGeom>
        <a:gradFill rotWithShape="0">
          <a:gsLst>
            <a:gs pos="0">
              <a:schemeClr val="accent3">
                <a:hueOff val="9299686"/>
                <a:satOff val="-29716"/>
                <a:lumOff val="-7530"/>
                <a:alphaOff val="0"/>
                <a:tint val="50000"/>
                <a:satMod val="300000"/>
              </a:schemeClr>
            </a:gs>
            <a:gs pos="35000">
              <a:schemeClr val="accent3">
                <a:hueOff val="9299686"/>
                <a:satOff val="-29716"/>
                <a:lumOff val="-7530"/>
                <a:alphaOff val="0"/>
                <a:tint val="37000"/>
                <a:satMod val="300000"/>
              </a:schemeClr>
            </a:gs>
            <a:gs pos="100000">
              <a:schemeClr val="accent3">
                <a:hueOff val="9299686"/>
                <a:satOff val="-29716"/>
                <a:lumOff val="-75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3355" tIns="0" rIns="93355" bIns="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+mn-lt"/>
              <a:ea typeface="Verdana" pitchFamily="34" charset="0"/>
              <a:cs typeface="Verdana" pitchFamily="34" charset="0"/>
            </a:rPr>
            <a:t>использовать специфические свойства компьютера, позволяющие индивидуализировать воспитательный процесс</a:t>
          </a:r>
          <a:endParaRPr lang="ru-RU" sz="1400" b="0" i="0" kern="1200" dirty="0">
            <a:latin typeface="+mn-lt"/>
            <a:ea typeface="Verdana" pitchFamily="34" charset="0"/>
            <a:cs typeface="Verdana" pitchFamily="34" charset="0"/>
          </a:endParaRPr>
        </a:p>
      </dsp:txBody>
      <dsp:txXfrm>
        <a:off x="167977" y="4070172"/>
        <a:ext cx="3359549" cy="878237"/>
      </dsp:txXfrm>
    </dsp:sp>
    <dsp:sp modelId="{BC5DE690-F669-4FF9-B25A-776FA7AC5C01}">
      <dsp:nvSpPr>
        <dsp:cNvPr id="0" name=""/>
        <dsp:cNvSpPr/>
      </dsp:nvSpPr>
      <dsp:spPr>
        <a:xfrm>
          <a:off x="0" y="5548896"/>
          <a:ext cx="352839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832A64-9E31-44DC-81AE-F9EF5DA306A4}">
      <dsp:nvSpPr>
        <dsp:cNvPr id="0" name=""/>
        <dsp:cNvSpPr/>
      </dsp:nvSpPr>
      <dsp:spPr>
        <a:xfrm>
          <a:off x="167977" y="5249370"/>
          <a:ext cx="3359549" cy="579966"/>
        </a:xfrm>
        <a:prstGeom prst="roundRect">
          <a:avLst/>
        </a:prstGeom>
        <a:gradFill rotWithShape="0">
          <a:gsLst>
            <a:gs pos="0">
              <a:schemeClr val="accent3">
                <a:hueOff val="11624607"/>
                <a:satOff val="-37145"/>
                <a:lumOff val="-9412"/>
                <a:alphaOff val="0"/>
                <a:tint val="50000"/>
                <a:satMod val="300000"/>
              </a:schemeClr>
            </a:gs>
            <a:gs pos="35000">
              <a:schemeClr val="accent3">
                <a:hueOff val="11624607"/>
                <a:satOff val="-37145"/>
                <a:lumOff val="-9412"/>
                <a:alphaOff val="0"/>
                <a:tint val="37000"/>
                <a:satMod val="300000"/>
              </a:schemeClr>
            </a:gs>
            <a:gs pos="100000">
              <a:schemeClr val="accent3">
                <a:hueOff val="11624607"/>
                <a:satOff val="-37145"/>
                <a:lumOff val="-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3355" tIns="0" rIns="93355" bIns="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latin typeface="+mn-lt"/>
              <a:ea typeface="Verdana" pitchFamily="34" charset="0"/>
              <a:cs typeface="Verdana" pitchFamily="34" charset="0"/>
            </a:rPr>
            <a:t> интенсифицировать все уровни воспитательного процесса.</a:t>
          </a:r>
          <a:endParaRPr lang="ru-RU" sz="1400" b="0" i="0" kern="1200" dirty="0">
            <a:latin typeface="+mn-lt"/>
            <a:ea typeface="Verdana" pitchFamily="34" charset="0"/>
            <a:cs typeface="Verdana" pitchFamily="34" charset="0"/>
          </a:endParaRPr>
        </a:p>
      </dsp:txBody>
      <dsp:txXfrm>
        <a:off x="167977" y="5249370"/>
        <a:ext cx="3359549" cy="579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38D4C-FBE4-454F-900F-77B3F98C0501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F148D-B348-4F8A-971A-11911318A4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563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F148D-B348-4F8A-971A-11911318A47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C2A8-A767-4EB0-BB78-0AB9FAC25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8E59C-201C-484C-B68C-4C09531B8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27B0A-2BB7-4A34-A68C-0A5393EA5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EF97F-22C0-4545-BA04-1B35D5C57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DA5BB-021F-47F8-93CC-DFA4A6D05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8D11A-063A-4934-9113-3D362EF76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B7E41-86AE-412E-A3C1-4889664DA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24340-7484-44E3-95B6-10DCC91EB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906D8-AA36-487D-A0CC-4AA9C6DBD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5D556-B5F7-453C-AE79-8B13A33C6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2BD20-DC39-42B1-86E7-5D3F3402C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 l="-4000" t="-7000" r="-5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C6E32A8-2708-410A-98BC-D27A8D5CD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://histrf.ru/" TargetMode="External"/><Relationship Id="rId7" Type="http://schemas.openxmlformats.org/officeDocument/2006/relationships/image" Target="../media/image12.png"/><Relationship Id="rId2" Type="http://schemas.openxmlformats.org/officeDocument/2006/relationships/hyperlink" Target="http://www.culture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hyperlink" Target="http://stalingrad-battle.ru/" TargetMode="External"/><Relationship Id="rId4" Type="http://schemas.openxmlformats.org/officeDocument/2006/relationships/hyperlink" Target="http://kids.kremlin.ru/index.php" TargetMode="Externa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 txBox="1">
            <a:spLocks/>
          </p:cNvSpPr>
          <p:nvPr/>
        </p:nvSpPr>
        <p:spPr bwMode="auto">
          <a:xfrm rot="21431133">
            <a:off x="4845029" y="923892"/>
            <a:ext cx="3610202" cy="241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0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«Мы вступаем в период, когда культура имеет значение большее, чем когда-либо. Культура не является чем-то окаменевшим в янтаре, это то, что мы создаем заново каждый день</a:t>
            </a:r>
            <a:r>
              <a:rPr lang="ru-RU" sz="2000" i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».</a:t>
            </a:r>
            <a:endParaRPr lang="ru-RU" sz="2000" i="1" kern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620688"/>
            <a:ext cx="380456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Нураева </a:t>
            </a:r>
          </a:p>
          <a:p>
            <a:pPr algn="ctr"/>
            <a:r>
              <a:rPr lang="ru-RU" sz="32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Альбина</a:t>
            </a:r>
          </a:p>
          <a:p>
            <a:pPr algn="ctr"/>
            <a:r>
              <a:rPr lang="ru-RU" sz="32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Оразмухамбетовна </a:t>
            </a:r>
            <a:endParaRPr lang="ru-RU" sz="32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 descr="E:\DSCN05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2348880"/>
            <a:ext cx="2157401" cy="324036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4048" y="5013176"/>
            <a:ext cx="280955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МКОУ СОШ №1</a:t>
            </a:r>
          </a:p>
          <a:p>
            <a:pPr algn="ctr"/>
            <a:r>
              <a:rPr lang="ru-RU" sz="28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Нефтекумска</a:t>
            </a:r>
            <a:endParaRPr lang="ru-RU" sz="28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17801" y="3212976"/>
            <a:ext cx="1377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0" hangingPunct="0">
              <a:defRPr/>
            </a:pPr>
            <a:r>
              <a:rPr lang="ru-RU" b="1" i="1" kern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b="1" i="1" kern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Тоффлер</a:t>
            </a:r>
            <a:endParaRPr lang="ru-RU" b="1" i="1" kern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692696"/>
            <a:ext cx="3888432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ВОСПИТАТЕЛЬНЫЕ ТЕХНОЛОГИИ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80975" indent="-180975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совокупность форм, методов, приемов и средств воспроизведения теоретически обоснованного процесса воспитания, позволяющего  достигать поставленные воспитательные цели.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5148064" y="476672"/>
          <a:ext cx="3672408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a8dd0510415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47664" y="3861048"/>
            <a:ext cx="1552163" cy="2460548"/>
          </a:xfrm>
          <a:prstGeom prst="rect">
            <a:avLst/>
          </a:prstGeom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4869160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333333"/>
                </a:solidFill>
                <a:latin typeface="Cambria"/>
                <a:ea typeface="Calibri"/>
                <a:cs typeface="Arial"/>
              </a:rPr>
              <a:t>«Я </a:t>
            </a:r>
            <a:r>
              <a:rPr lang="ru-RU" sz="2400" b="1" i="1" dirty="0" smtClean="0">
                <a:solidFill>
                  <a:srgbClr val="333333"/>
                </a:solidFill>
                <a:latin typeface="Cambria"/>
                <a:ea typeface="Calibri"/>
                <a:cs typeface="Arial"/>
              </a:rPr>
              <a:t> услышал </a:t>
            </a:r>
            <a:r>
              <a:rPr lang="ru-RU" sz="2400" b="1" i="1" dirty="0">
                <a:solidFill>
                  <a:srgbClr val="333333"/>
                </a:solidFill>
                <a:latin typeface="Cambria"/>
                <a:ea typeface="Calibri"/>
                <a:cs typeface="Arial"/>
              </a:rPr>
              <a:t>– и забыл, </a:t>
            </a:r>
            <a:endParaRPr lang="ru-RU" sz="2400" b="1" i="1" dirty="0" smtClean="0">
              <a:solidFill>
                <a:srgbClr val="333333"/>
              </a:solidFill>
              <a:latin typeface="Cambria"/>
              <a:ea typeface="Calibri"/>
              <a:cs typeface="Arial"/>
            </a:endParaRPr>
          </a:p>
          <a:p>
            <a:pPr algn="ctr"/>
            <a:r>
              <a:rPr lang="ru-RU" sz="2400" b="1" i="1" dirty="0" smtClean="0">
                <a:solidFill>
                  <a:srgbClr val="333333"/>
                </a:solidFill>
                <a:latin typeface="Cambria"/>
                <a:ea typeface="Calibri"/>
                <a:cs typeface="Arial"/>
              </a:rPr>
              <a:t>я   увидел </a:t>
            </a:r>
            <a:r>
              <a:rPr lang="ru-RU" sz="2400" b="1" i="1" dirty="0">
                <a:solidFill>
                  <a:srgbClr val="333333"/>
                </a:solidFill>
                <a:latin typeface="Cambria"/>
                <a:ea typeface="Calibri"/>
                <a:cs typeface="Arial"/>
              </a:rPr>
              <a:t>– </a:t>
            </a:r>
            <a:endParaRPr lang="ru-RU" sz="2400" b="1" i="1" dirty="0" smtClean="0">
              <a:solidFill>
                <a:srgbClr val="333333"/>
              </a:solidFill>
              <a:latin typeface="Cambria"/>
              <a:ea typeface="Calibri"/>
              <a:cs typeface="Arial"/>
            </a:endParaRPr>
          </a:p>
          <a:p>
            <a:pPr algn="ctr"/>
            <a:r>
              <a:rPr lang="ru-RU" sz="2400" b="1" i="1" dirty="0" smtClean="0">
                <a:solidFill>
                  <a:srgbClr val="333333"/>
                </a:solidFill>
                <a:latin typeface="Cambria"/>
                <a:ea typeface="Calibri"/>
                <a:cs typeface="Arial"/>
              </a:rPr>
              <a:t>и  запомнил» </a:t>
            </a:r>
            <a:endParaRPr lang="ru-RU" sz="2400" i="1" dirty="0"/>
          </a:p>
        </p:txBody>
      </p:sp>
      <p:pic>
        <p:nvPicPr>
          <p:cNvPr id="1026" name="Picture 2" descr="C:\Users\Виктория\Desktop\фото 2015-2016\103NIKON\DSCN1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3840119" cy="288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0" name="Схема 9"/>
          <p:cNvGraphicFramePr/>
          <p:nvPr/>
        </p:nvGraphicFramePr>
        <p:xfrm>
          <a:off x="5364088" y="332656"/>
          <a:ext cx="352839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Стрелка вправо 10"/>
          <p:cNvSpPr/>
          <p:nvPr/>
        </p:nvSpPr>
        <p:spPr>
          <a:xfrm>
            <a:off x="539552" y="404664"/>
            <a:ext cx="4824536" cy="1368152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Информационные технологии предоставляют возможность:</a:t>
            </a:r>
            <a:endParaRPr 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724040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92080" y="620688"/>
            <a:ext cx="3384376" cy="132343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как средство для создания информационно-методических материалов и документов (планов, конспектов, методических разработок</a:t>
            </a:r>
            <a:endParaRPr lang="ru-RU" sz="1600" b="1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404664"/>
            <a:ext cx="352839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DA1F28">
                        <a:satMod val="155000"/>
                      </a:srgbClr>
                    </a:gs>
                    <a:gs pos="100000">
                      <a:srgbClr val="DA1F28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 ПОМОЖЕТ</a:t>
            </a:r>
          </a:p>
        </p:txBody>
      </p:sp>
      <p:pic>
        <p:nvPicPr>
          <p:cNvPr id="8194" name="Picture 2" descr="C:\Users\Виктория\Documents\урок, фото\P322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3264363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364088" y="2132856"/>
            <a:ext cx="3312368" cy="9176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как средство обеспечения 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наглядности: презентации</a:t>
            </a:r>
            <a:r>
              <a:rPr lang="ru-RU" sz="1600" b="1" dirty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, видеоролики, </a:t>
            </a:r>
            <a:r>
              <a:rPr lang="ru-RU" sz="1600" b="1" dirty="0" err="1" smtClean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видео-фильмы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 </a:t>
            </a:r>
            <a:endParaRPr lang="ru-RU" sz="1600" b="1" dirty="0">
              <a:solidFill>
                <a:schemeClr val="tx1"/>
              </a:solidFill>
              <a:latin typeface="+mj-lt"/>
              <a:ea typeface="Calibri"/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4088" y="3284985"/>
            <a:ext cx="3312368" cy="6586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средство </a:t>
            </a:r>
            <a:r>
              <a:rPr lang="ru-RU" sz="1600" b="1" dirty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поиска информации (текстовой, видео- и аудио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)</a:t>
            </a:r>
            <a:endParaRPr lang="ru-RU" b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5576" y="4941168"/>
            <a:ext cx="3168352" cy="15081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как средство хранения информации (базы данных, методические разработки и коллекции, фото- и 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видеоархивы)</a:t>
            </a:r>
            <a:endParaRPr lang="ru-RU" sz="1600" b="1" dirty="0">
              <a:solidFill>
                <a:schemeClr val="tx1"/>
              </a:solidFill>
              <a:latin typeface="+mj-lt"/>
              <a:ea typeface="Calibri"/>
              <a:cs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4437112"/>
            <a:ext cx="3240360" cy="35137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Как средство 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 коммуникации 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2080" y="4365104"/>
            <a:ext cx="3384376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как средство обработки информации (фото и видео-изображений, текстовой, статистической информации для портфолио, обработки анкет, построения диаграмм, 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  <a:ea typeface="Times New Roman"/>
                <a:cs typeface="Tahoma"/>
              </a:rPr>
              <a:t>графиков)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3707904" y="4077072"/>
            <a:ext cx="288032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5" idx="1"/>
          </p:cNvCxnSpPr>
          <p:nvPr/>
        </p:nvCxnSpPr>
        <p:spPr>
          <a:xfrm flipV="1">
            <a:off x="4139952" y="1282408"/>
            <a:ext cx="1152128" cy="12824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8194" idx="3"/>
            <a:endCxn id="14" idx="1"/>
          </p:cNvCxnSpPr>
          <p:nvPr/>
        </p:nvCxnSpPr>
        <p:spPr>
          <a:xfrm flipV="1">
            <a:off x="4163955" y="2591700"/>
            <a:ext cx="1200133" cy="2612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5" idx="1"/>
          </p:cNvCxnSpPr>
          <p:nvPr/>
        </p:nvCxnSpPr>
        <p:spPr>
          <a:xfrm>
            <a:off x="4139952" y="3068960"/>
            <a:ext cx="1224136" cy="5453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8" idx="1"/>
          </p:cNvCxnSpPr>
          <p:nvPr/>
        </p:nvCxnSpPr>
        <p:spPr>
          <a:xfrm>
            <a:off x="4139952" y="3212976"/>
            <a:ext cx="1152128" cy="20600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7" idx="0"/>
          </p:cNvCxnSpPr>
          <p:nvPr/>
        </p:nvCxnSpPr>
        <p:spPr>
          <a:xfrm flipH="1">
            <a:off x="2015716" y="4077072"/>
            <a:ext cx="39604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52577396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404664"/>
            <a:ext cx="3672408" cy="1904256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i="1" dirty="0" smtClean="0">
                <a:latin typeface="Cambria"/>
                <a:ea typeface="Arial Unicode MS"/>
                <a:cs typeface="Arial Unicode MS"/>
              </a:rPr>
              <a:t> 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sz="3200" b="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908720"/>
            <a:ext cx="3456384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+mj-lt"/>
                <a:ea typeface="Arial Unicode MS"/>
                <a:cs typeface="Arial Unicode MS"/>
              </a:rPr>
              <a:t>Использование компьютерных технологий – это не влияние моды, а необходимость, диктуемая </a:t>
            </a:r>
            <a:r>
              <a:rPr lang="ru-RU" b="1" dirty="0" smtClean="0">
                <a:latin typeface="+mj-lt"/>
                <a:ea typeface="Arial Unicode MS"/>
                <a:cs typeface="Arial Unicode MS"/>
              </a:rPr>
              <a:t>сегодняшним уровнем </a:t>
            </a:r>
            <a:r>
              <a:rPr lang="ru-RU" b="1" dirty="0">
                <a:latin typeface="+mj-lt"/>
                <a:ea typeface="Arial Unicode MS"/>
                <a:cs typeface="Arial Unicode MS"/>
              </a:rPr>
              <a:t>развития образования</a:t>
            </a:r>
            <a:r>
              <a:rPr lang="ru-RU" b="1" i="1" dirty="0">
                <a:latin typeface="+mj-lt"/>
                <a:ea typeface="Arial Unicode MS"/>
                <a:cs typeface="Arial Unicode MS"/>
              </a:rPr>
              <a:t>.</a:t>
            </a:r>
            <a:endParaRPr lang="ru-RU" sz="1400" dirty="0">
              <a:effectLst/>
              <a:latin typeface="+mj-lt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836712"/>
            <a:ext cx="3384376" cy="1976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+mj-lt"/>
                <a:ea typeface="Arial Unicode MS"/>
                <a:cs typeface="Arial Unicode MS"/>
              </a:rPr>
              <a:t>Компьютерные </a:t>
            </a:r>
            <a:r>
              <a:rPr lang="ru-RU" b="1" dirty="0">
                <a:latin typeface="+mj-lt"/>
                <a:ea typeface="Arial Unicode MS"/>
                <a:cs typeface="Arial Unicode MS"/>
              </a:rPr>
              <a:t>технологии в настоящий момент становятся неотъемлемой частью воспитательного процесса, значительно повышающей его </a:t>
            </a:r>
            <a:r>
              <a:rPr lang="ru-RU" b="1" dirty="0" smtClean="0">
                <a:latin typeface="+mj-lt"/>
                <a:ea typeface="Arial Unicode MS"/>
                <a:cs typeface="Arial Unicode MS"/>
              </a:rPr>
              <a:t>качество </a:t>
            </a:r>
            <a:endParaRPr lang="ru-RU" sz="1400" dirty="0">
              <a:effectLst/>
              <a:latin typeface="+mj-lt"/>
              <a:ea typeface="Calibri"/>
              <a:cs typeface="Times New Roman"/>
            </a:endParaRPr>
          </a:p>
        </p:txBody>
      </p:sp>
      <p:pic>
        <p:nvPicPr>
          <p:cNvPr id="5" name="Picture 2" descr="C:\Users\майя\Pictures\MC90043256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7185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майя\Pictures\MC9004325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40436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майя\Pictures\MC90043266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28625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майя\Pictures\MC90043256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2216" y="348996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0072" y="1772816"/>
            <a:ext cx="3142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2"/>
              </a:rPr>
              <a:t>http://www.culture.ru/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2080" y="2420888"/>
            <a:ext cx="21483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3"/>
              </a:rPr>
              <a:t>http://histrf.ru/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2996952"/>
            <a:ext cx="3728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hlinkClick r:id="rId4"/>
              </a:rPr>
              <a:t>http://kids.kremlin.ru/index.php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3717032"/>
            <a:ext cx="36744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5"/>
              </a:rPr>
              <a:t>http://stalingrad-battle.ru/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64088" y="5013176"/>
            <a:ext cx="345638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Стоит только щелкнуть мышкой, и путешествие начнется!</a:t>
            </a:r>
            <a:endParaRPr lang="ru-RU" b="1" dirty="0"/>
          </a:p>
        </p:txBody>
      </p:sp>
      <p:pic>
        <p:nvPicPr>
          <p:cNvPr id="7" name="Рисунок 6" descr="We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3861048"/>
            <a:ext cx="2356723" cy="2209428"/>
          </a:xfrm>
          <a:prstGeom prst="rect">
            <a:avLst/>
          </a:prstGeom>
        </p:spPr>
      </p:pic>
      <p:pic>
        <p:nvPicPr>
          <p:cNvPr id="8" name="Рисунок 7" descr="0_8c9c6_d562bdfb_L.png"/>
          <p:cNvPicPr>
            <a:picLocks noChangeAspect="1"/>
          </p:cNvPicPr>
          <p:nvPr/>
        </p:nvPicPr>
        <p:blipFill>
          <a:blip r:embed="rId7" cstate="print"/>
          <a:srcRect t="29032"/>
          <a:stretch>
            <a:fillRect/>
          </a:stretch>
        </p:blipFill>
        <p:spPr>
          <a:xfrm>
            <a:off x="395536" y="692696"/>
            <a:ext cx="3010797" cy="1584176"/>
          </a:xfrm>
          <a:prstGeom prst="rect">
            <a:avLst/>
          </a:prstGeom>
        </p:spPr>
      </p:pic>
      <p:pic>
        <p:nvPicPr>
          <p:cNvPr id="9" name="Рисунок 8" descr="678775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2060848"/>
            <a:ext cx="3024336" cy="2014208"/>
          </a:xfrm>
          <a:prstGeom prst="rect">
            <a:avLst/>
          </a:prstGeom>
        </p:spPr>
      </p:pic>
      <p:pic>
        <p:nvPicPr>
          <p:cNvPr id="10" name="Рисунок 9" descr="big_site12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43808" y="2492896"/>
            <a:ext cx="2045166" cy="1645025"/>
          </a:xfrm>
          <a:prstGeom prst="rect">
            <a:avLst/>
          </a:prstGeom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Другая 1">
      <a:dk1>
        <a:sysClr val="windowText" lastClr="000000"/>
      </a:dk1>
      <a:lt1>
        <a:sysClr val="window" lastClr="FFFFFF"/>
      </a:lt1>
      <a:dk2>
        <a:srgbClr val="464646"/>
      </a:dk2>
      <a:lt2>
        <a:srgbClr val="FF0000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3414</TotalTime>
  <Words>296</Words>
  <Application>Microsoft Office PowerPoint</Application>
  <PresentationFormat>Экран (4:3)</PresentationFormat>
  <Paragraphs>43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Оформление по умолчанию</vt:lpstr>
      <vt:lpstr>Слайд 1</vt:lpstr>
      <vt:lpstr>Слайд 2</vt:lpstr>
      <vt:lpstr>Слайд 3</vt:lpstr>
      <vt:lpstr>Слайд 4</vt:lpstr>
      <vt:lpstr>  </vt:lpstr>
      <vt:lpstr>Слайд 6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Фурдыга</dc:creator>
  <cp:lastModifiedBy>Виктория</cp:lastModifiedBy>
  <cp:revision>303</cp:revision>
  <dcterms:created xsi:type="dcterms:W3CDTF">2010-03-22T07:20:58Z</dcterms:created>
  <dcterms:modified xsi:type="dcterms:W3CDTF">2016-02-05T06:06:58Z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0008009c29000000000001024140</vt:lpwstr>
  </property>
</Properties>
</file>