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71" r:id="rId3"/>
    <p:sldId id="257" r:id="rId4"/>
    <p:sldId id="258" r:id="rId5"/>
    <p:sldId id="273" r:id="rId6"/>
    <p:sldId id="260" r:id="rId7"/>
    <p:sldId id="272" r:id="rId8"/>
    <p:sldId id="286" r:id="rId9"/>
    <p:sldId id="265" r:id="rId10"/>
    <p:sldId id="266" r:id="rId11"/>
    <p:sldId id="274" r:id="rId12"/>
    <p:sldId id="275" r:id="rId13"/>
    <p:sldId id="276" r:id="rId14"/>
    <p:sldId id="277" r:id="rId15"/>
    <p:sldId id="278" r:id="rId16"/>
    <p:sldId id="279" r:id="rId17"/>
    <p:sldId id="283" r:id="rId18"/>
    <p:sldId id="284" r:id="rId19"/>
    <p:sldId id="285" r:id="rId20"/>
    <p:sldId id="280" r:id="rId21"/>
    <p:sldId id="281" r:id="rId22"/>
    <p:sldId id="282" r:id="rId23"/>
    <p:sldId id="269" r:id="rId24"/>
    <p:sldId id="28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8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2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722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089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29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2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3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9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39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1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50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5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06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8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416" y="1268761"/>
            <a:ext cx="6600451" cy="208823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в 9 классе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416" y="4077072"/>
            <a:ext cx="6600451" cy="1826591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литературы</a:t>
            </a:r>
          </a:p>
          <a:p>
            <a:pPr lvl="0">
              <a:buClr>
                <a:srgbClr val="90C226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СОШ№1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Сеитова Х.С.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2841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выразительности речи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3600"/>
            <a:ext cx="8064895" cy="3777622"/>
          </a:xfrm>
        </p:spPr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Гипербола, 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етафора</a:t>
            </a: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,эпитет, сравнение, фразеологизм, олицетворение, литота.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1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64488" cy="68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 стихотворение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 мы боль чужую чувствуем,</a:t>
            </a:r>
          </a:p>
          <a:p>
            <a:pPr marL="0" indent="0" algn="just"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 живет в нас сострадание,</a:t>
            </a:r>
          </a:p>
          <a:p>
            <a:pPr marL="0" indent="0" algn="just"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 мечтаем мы и буйствуем,</a:t>
            </a:r>
          </a:p>
          <a:p>
            <a:pPr marL="0" indent="0" algn="just">
              <a:buNone/>
            </a:pPr>
            <a:r>
              <a:rPr lang="ru-RU" sz="32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Есть в нашей жизни оправдание.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551" y="628315"/>
            <a:ext cx="6589199" cy="1280890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3. Пунктуационный анализ</a:t>
            </a:r>
            <a:r>
              <a:rPr lang="ru-RU" sz="3200" b="1" dirty="0">
                <a:ln w="1905"/>
                <a:solidFill>
                  <a:srgbClr val="964305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  <a:ea typeface="+mn-ea"/>
                <a:cs typeface="+mn-cs"/>
              </a:rPr>
              <a:t/>
            </a:r>
            <a:br>
              <a:rPr lang="ru-RU" sz="3200" b="1" dirty="0">
                <a:ln w="1905"/>
                <a:solidFill>
                  <a:srgbClr val="964305">
                    <a:lumMod val="60000"/>
                    <a:lumOff val="4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anose="020B0503020204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268760"/>
            <a:ext cx="7634808" cy="4642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n w="190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задание нового формата, которое включает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себя абсолютно всю пунктуацию, которую школьники изучали на протяжении всего обучения.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Оно также представлено в форме небольшого текста, в котором пропущены знаки препинания. На месте возможных знаков препинания стоят цифры, нужно выписать только те, которые соответствуют пунктуационному оформлению предложения. В среднем таких цифр может быть около 10.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ряд – вариант 11 стр. 62.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ряд - вариант 12 стр.67.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ряд - вариант 13. стр. 72.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ряд - вариант 14 стр. 77.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ряд –вариант 11 стр.62.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1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356912"/>
            <a:ext cx="5598368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ряд – вариант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        </a:t>
            </a:r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156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ряд - вариант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12.           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12489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ряд - вариант 13. 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345678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ряд - вариант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14.        </a:t>
            </a:r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134567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ряд –вариант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3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156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Графический диктант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just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«Что за странное чувство? - спросила она.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говорил: «Что за прелесть!»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Страшная буря рвалась и свистела.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бричка выехала со двора, он оглянулся и увидел, что Собакевич все еще стоял на крыльце.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 человека кормит - лень портит.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Тьма света не любит, а злой доброго не терпит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24110"/>
            <a:ext cx="7418784" cy="1280890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4 «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Синтаксический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190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задание направлено на анализ словосочетания: определение главного и зависимого слова, выявление вида связи слов в словосочетании, трансформация  исходного словосочетания в другой вид связи, указанный в </a:t>
            </a:r>
            <a:r>
              <a:rPr lang="ru-RU" sz="20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задании.</a:t>
            </a:r>
            <a:r>
              <a:rPr lang="ru-RU" sz="2000" dirty="0">
                <a:ln w="190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>
                <a:ln w="1905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066857" cy="356234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4200" b="1" u="dbl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Виды связи слов в </a:t>
            </a:r>
            <a:r>
              <a:rPr lang="ru-RU" sz="4200" b="1" u="dbl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словосочетании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4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1. Согласование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отвечает на вопросы (</a:t>
            </a:r>
            <a:r>
              <a:rPr lang="ru-RU" sz="4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какой?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4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+ прилагательное</a:t>
            </a:r>
            <a:r>
              <a:rPr lang="ru-RU" sz="4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морской берег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</a:t>
            </a:r>
            <a:r>
              <a:rPr lang="ru-RU" sz="4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4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+ причастие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летящими искрами </a:t>
            </a:r>
            <a:r>
              <a:rPr lang="ru-RU" sz="4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ru-RU" sz="4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местоимение   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мой класс  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Управление</a:t>
            </a: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 отвечает на </a:t>
            </a:r>
            <a:r>
              <a:rPr lang="ru-RU" sz="4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вопросы падежа</a:t>
            </a:r>
            <a:r>
              <a:rPr lang="ru-RU" sz="4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4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ru-RU" sz="4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письмо (кому?) </a:t>
            </a:r>
            <a:r>
              <a:rPr lang="ru-RU" sz="4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другу</a:t>
            </a:r>
            <a:r>
              <a:rPr lang="ru-RU" sz="4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42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Глагол </a:t>
            </a:r>
            <a:r>
              <a:rPr lang="ru-RU" sz="4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ru-RU" sz="4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рубить  ( с чем?) с яростью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Примыкание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примыкают всегда </a:t>
            </a:r>
            <a:r>
              <a:rPr lang="ru-RU" sz="4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неизменяемые части речи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вопрос </a:t>
            </a:r>
            <a:r>
              <a:rPr lang="ru-RU" sz="4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как?, что делая? 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Зависимое слово всегда либо наречие, либо деепричастие  , либо неопределенная форма глагола 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4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глагол +наречие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медленно </a:t>
            </a:r>
            <a:r>
              <a:rPr lang="ru-RU" sz="4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шел</a:t>
            </a:r>
            <a:r>
              <a:rPr lang="ru-RU" sz="4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ru-RU" sz="4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Глагол  + деепричастие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шел улыбаясь. 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глагол + неопределенная форма глагола </a:t>
            </a: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</a:rPr>
              <a:t> начал </a:t>
            </a:r>
            <a:r>
              <a:rPr lang="ru-RU" sz="4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изучать       </a:t>
            </a:r>
            <a:r>
              <a:rPr lang="ru-RU" sz="4200" b="1" i="1" dirty="0" err="1" smtClean="0">
                <a:solidFill>
                  <a:srgbClr val="315F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b="1" i="1" dirty="0" smtClean="0">
                <a:solidFill>
                  <a:srgbClr val="315F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b="1" i="1" dirty="0">
                <a:solidFill>
                  <a:srgbClr val="315F97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его, её, их </a:t>
            </a: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4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его </a:t>
            </a: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</a:rPr>
              <a:t>книга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4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Если в тесте надо переделать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согласование переделать в управление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 делаем </a:t>
            </a:r>
            <a:r>
              <a:rPr lang="ru-RU" sz="4200" b="1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ru-RU" sz="4200" b="1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морской берег – берег моря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если 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управление в примыкание</a:t>
            </a: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делаем</a:t>
            </a: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глагол + наречие </a:t>
            </a: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увидеть с трудом – трудно увидеть;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если 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примыкание </a:t>
            </a:r>
            <a:r>
              <a:rPr lang="ru-RU" sz="4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переделать в 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управление</a:t>
            </a:r>
            <a:r>
              <a:rPr lang="ru-RU" sz="4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то делаем </a:t>
            </a:r>
            <a:r>
              <a:rPr lang="ru-RU" sz="4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глагол + </a:t>
            </a:r>
            <a:r>
              <a:rPr lang="ru-RU" sz="42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сущ</a:t>
            </a:r>
            <a:r>
              <a:rPr lang="ru-RU" sz="4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больно вспоминать – вспоминать с болью.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управление переделать  в согласование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, получаем прилагательное + существительное лодка с парусом- парусная лодка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согласование в примыкание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зимний лес – лес зимой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4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5" y="548680"/>
            <a:ext cx="7058745" cy="1356320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988840"/>
            <a:ext cx="7850832" cy="392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Люблю петь - люблю пение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отвык от ссор - отвык ссориться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кричать восторженно - кричать с восторгом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справился легко - справился с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легкостью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энергия солнца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лесной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 –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запах леса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учительский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стол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портфель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-портфель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школы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приморский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парк -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парк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клетчатый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шарф –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шарф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клетку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8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5. Орфографический анализ</a:t>
            </a:r>
            <a:br>
              <a:rPr lang="ru-RU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задание является одним из </a:t>
            </a:r>
            <a: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сложных</a:t>
            </a:r>
            <a: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ОГЭ по русскому языку. </a:t>
            </a:r>
            <a:b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Его сложность заключается в </a:t>
            </a:r>
            <a: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широком</a:t>
            </a:r>
            <a: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охвате орфографических правил в </a:t>
            </a:r>
            <a: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одном</a:t>
            </a:r>
            <a: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задании. </a:t>
            </a:r>
            <a:br>
              <a:rPr lang="ru-RU" sz="1800" dirty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t="19657" r="26160" b="13539"/>
          <a:stretch/>
        </p:blipFill>
        <p:spPr bwMode="auto">
          <a:xfrm>
            <a:off x="435403" y="1988840"/>
            <a:ext cx="8182466" cy="458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8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2133600"/>
            <a:ext cx="7346776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Безжалостный, бессмысленный, безвкусный, безрезультатный, исцарапанный, беззвучный, беспорядочный, бесчувственный, бессоюзное.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626696" cy="1644352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долгого зимнего сна</a:t>
            </a:r>
            <a:b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спеша оживает природа,</a:t>
            </a:r>
            <a:b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приходит царевна – Весна,</a:t>
            </a:r>
            <a:b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Открывая собой утро года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https://illustrators.ru/uploads/illustration/image/423679/main_423679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9555" y="2715445"/>
            <a:ext cx="306995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сточник: https://yandex.ru/images/search?text=весенний пейзаж картинка&amp;amp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41529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122071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buClr>
                <a:srgbClr val="A53010"/>
              </a:buClr>
            </a:pPr>
            <a:r>
              <a:rPr lang="ru-RU" sz="31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Грамотеи»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Спишите предложение, вставьте пропущенные буквы и у</a:t>
            </a: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кажи 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правильный вариант пропущенных букв в </a:t>
            </a:r>
            <a:r>
              <a:rPr lang="ru-RU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предложении:</a:t>
            </a: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2133600"/>
            <a:ext cx="7850832" cy="37776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К…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гда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няется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день, к…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гда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роз…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вая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мгла од. .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вает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дальние части и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окрес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ные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холмы, тогда только можно вид. .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нашу древнюю ст. . лицу во всем ее блеске.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а - о - о - о - е - т - е - о.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о - о - о - о - е - т - е - о.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С) о - а - а - о - и - т - е - о.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 а - а - а - о - и - и - а.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Е) о - о - о - а - и - и - а.</a:t>
            </a:r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20472" cy="6597352"/>
          </a:xfrm>
        </p:spPr>
      </p:pic>
    </p:spTree>
    <p:extLst>
      <p:ext uri="{BB962C8B-B14F-4D97-AF65-F5344CB8AC3E}">
        <p14:creationId xmlns:p14="http://schemas.microsoft.com/office/powerpoint/2010/main" val="12198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Самооценивание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498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305616"/>
            <a:ext cx="6030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оценивания своих знаний и умений: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все понимаю, испытываю серьезные затруднения при выполнении практических заданий (красный цвет).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целом понимаю, но испытываю отдельные трудности при выполнении практических заданий (оранжевый цвет).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хорошо понимаю, не испытываю затруднения при выполнении практических заданий (зеленый цвет).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Подготовиться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тестированию в формате ОГЭ.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по интерактивной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сматртетради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 теме « Бессоюзное сложное предложение».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1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609600"/>
            <a:ext cx="4034408" cy="2963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821626"/>
            <a:ext cx="3048000" cy="3048000"/>
          </a:xfrm>
          <a:prstGeom prst="rect">
            <a:avLst/>
          </a:prstGeom>
        </p:spPr>
      </p:pic>
      <p:pic>
        <p:nvPicPr>
          <p:cNvPr id="1026" name="Picture 2" descr="Удачи на экзамен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24" y="1700808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"/>
            <a:ext cx="4384227" cy="30689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2976"/>
            <a:ext cx="5112538" cy="3549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56" y="-819472"/>
            <a:ext cx="407248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22" y="3079865"/>
            <a:ext cx="6076604" cy="377813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734"/>
            <a:ext cx="5184000" cy="34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4110"/>
            <a:ext cx="8064895" cy="2588866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ОГЭ по русскому языку. Работа с тестовой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частью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9672" y="5124449"/>
            <a:ext cx="4572000" cy="129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149080"/>
            <a:ext cx="4572000" cy="2571750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1402" y="3429000"/>
            <a:ext cx="4067175" cy="26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i="1" dirty="0" smtClean="0"/>
          </a:p>
          <a:p>
            <a:pPr marL="514350" indent="-514350">
              <a:buAutoNum type="arabicPeriod"/>
            </a:pPr>
            <a:endParaRPr lang="ru-RU" i="1" dirty="0"/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Наша цель: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Повторение, обобщение и систематизация полученных знаний,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необходимых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выполнения тестовых заданий ОГЭ-2022,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умение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знания на практике;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сдаче экзамена.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77072"/>
            <a:ext cx="4572396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0"/>
            <a:ext cx="5352520" cy="377825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20344" r="50438" b="69126"/>
          <a:stretch/>
        </p:blipFill>
        <p:spPr bwMode="auto">
          <a:xfrm>
            <a:off x="1541344" y="2247583"/>
            <a:ext cx="7597555" cy="1127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2"/>
          <a:stretch/>
        </p:blipFill>
        <p:spPr bwMode="auto">
          <a:xfrm>
            <a:off x="806298" y="3485893"/>
            <a:ext cx="8349803" cy="797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4" b="27163"/>
          <a:stretch/>
        </p:blipFill>
        <p:spPr bwMode="auto">
          <a:xfrm>
            <a:off x="1128189" y="4297910"/>
            <a:ext cx="7993157" cy="1283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2"/>
          <a:stretch/>
        </p:blipFill>
        <p:spPr bwMode="auto">
          <a:xfrm>
            <a:off x="727345" y="5623013"/>
            <a:ext cx="8362694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sz="26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Тестовая часть ОГЭ по русскому языку</a:t>
            </a:r>
            <a:br>
              <a:rPr lang="ru-RU" sz="26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4340555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Синтаксический анализ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Пунктуационный анализ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4. Синтаксический анализ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 Орфографический анализ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6. Анализ содержания текста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7. Анализ средств выразительности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  <a:defRPr/>
            </a:pPr>
            <a:r>
              <a:rPr lang="ru-RU" sz="2800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8. Лексический анализ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Кроссворд-диктант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1" y="1484784"/>
            <a:ext cx="7562800" cy="4426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преувеличение</a:t>
            </a:r>
            <a: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свойств изображаемого предмета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Перенос названия с одного предмета или явления действительности на другой на основе их сходства в каком-либо отношении или по контрасту.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Яркое, красочное прилагательное.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Уподобление одного предмета или явления другому.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Устойчивое по составу и структуре и целостное по значению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Неживой предмет приобретает свойства живого.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Чрезмерное преуменьшение свойств изображаемого предмета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1850</TotalTime>
  <Words>667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Trebuchet MS</vt:lpstr>
      <vt:lpstr>Wingdings 3</vt:lpstr>
      <vt:lpstr>Аспект</vt:lpstr>
      <vt:lpstr>Урок русского языка в 9 классе</vt:lpstr>
      <vt:lpstr>После долгого зимнего сна Не спеша оживает природа, И приходит царевна – Весна, Открывая собой утро года. </vt:lpstr>
      <vt:lpstr>Презентация PowerPoint</vt:lpstr>
      <vt:lpstr>Презентация PowerPoint</vt:lpstr>
      <vt:lpstr> Подготовка к ОГЭ по русскому языку. Работа с тестовой частью.</vt:lpstr>
      <vt:lpstr>Презентация PowerPoint</vt:lpstr>
      <vt:lpstr>Презентация PowerPoint</vt:lpstr>
      <vt:lpstr>Тестовая часть ОГЭ по русскому языку </vt:lpstr>
      <vt:lpstr>Кроссворд-диктант</vt:lpstr>
      <vt:lpstr>Средства выразительности речи</vt:lpstr>
      <vt:lpstr>Презентация PowerPoint</vt:lpstr>
      <vt:lpstr>Запишите  стихотворение</vt:lpstr>
      <vt:lpstr>Задание 3. Пунктуационный анализ </vt:lpstr>
      <vt:lpstr>ОТВЕТЫ</vt:lpstr>
      <vt:lpstr>Графический диктант </vt:lpstr>
      <vt:lpstr> Задание 4 «Синтаксический анализ».  Это задание направлено на анализ словосочетания: определение главного и зависимого слова, выявление вида связи слов в словосочетании, трансформация  исходного словосочетания в другой вид связи, указанный в задании. </vt:lpstr>
      <vt:lpstr>ПРОВЕРЬ СЕБЯ!</vt:lpstr>
      <vt:lpstr>Задание 5. Орфографический анализ Это задание является одним из сложных в ОГЭ по русскому языку.  Его сложность заключается в широком охвате орфографических правил в одном задании.  </vt:lpstr>
      <vt:lpstr>Проверь себя:</vt:lpstr>
      <vt:lpstr>« Грамотеи» Спишите предложение, вставьте пропущенные буквы и укажи правильный вариант пропущенных букв в предложении: </vt:lpstr>
      <vt:lpstr>Презентация PowerPoint</vt:lpstr>
      <vt:lpstr>Рефлексия. Самооценивание.</vt:lpstr>
      <vt:lpstr>Домашнее задание</vt:lpstr>
      <vt:lpstr>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9 классе</dc:title>
  <dc:creator>Николай</dc:creator>
  <cp:lastModifiedBy>Пользователь Windows</cp:lastModifiedBy>
  <cp:revision>32</cp:revision>
  <cp:lastPrinted>2022-03-11T05:07:38Z</cp:lastPrinted>
  <dcterms:created xsi:type="dcterms:W3CDTF">2021-03-14T18:13:03Z</dcterms:created>
  <dcterms:modified xsi:type="dcterms:W3CDTF">2022-03-11T05:07:47Z</dcterms:modified>
</cp:coreProperties>
</file>