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charts/chart1.xml" ContentType="application/vnd.openxmlformats-officedocument.drawingml.chart+xml"/>
  <Override PartName="/ppt/diagrams/drawing10.xml" ContentType="application/vnd.ms-office.drawingml.diagramDrawing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Default Extension="gif" ContentType="image/gif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32" r:id="rId3"/>
  </p:sldMasterIdLst>
  <p:notesMasterIdLst>
    <p:notesMasterId r:id="rId30"/>
  </p:notesMasterIdLst>
  <p:sldIdLst>
    <p:sldId id="277" r:id="rId4"/>
    <p:sldId id="278" r:id="rId5"/>
    <p:sldId id="294" r:id="rId6"/>
    <p:sldId id="295" r:id="rId7"/>
    <p:sldId id="296" r:id="rId8"/>
    <p:sldId id="258" r:id="rId9"/>
    <p:sldId id="297" r:id="rId10"/>
    <p:sldId id="298" r:id="rId11"/>
    <p:sldId id="299" r:id="rId12"/>
    <p:sldId id="300" r:id="rId13"/>
    <p:sldId id="301" r:id="rId14"/>
    <p:sldId id="282" r:id="rId15"/>
    <p:sldId id="302" r:id="rId16"/>
    <p:sldId id="303" r:id="rId17"/>
    <p:sldId id="304" r:id="rId18"/>
    <p:sldId id="305" r:id="rId19"/>
    <p:sldId id="306" r:id="rId20"/>
    <p:sldId id="307" r:id="rId21"/>
    <p:sldId id="283" r:id="rId22"/>
    <p:sldId id="308" r:id="rId23"/>
    <p:sldId id="309" r:id="rId24"/>
    <p:sldId id="310" r:id="rId25"/>
    <p:sldId id="284" r:id="rId26"/>
    <p:sldId id="311" r:id="rId27"/>
    <p:sldId id="312" r:id="rId28"/>
    <p:sldId id="272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003D"/>
    <a:srgbClr val="FFFFB7"/>
    <a:srgbClr val="FF33CC"/>
    <a:srgbClr val="FFCCFF"/>
    <a:srgbClr val="66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014" y="-6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Данные по городу</c:v>
                </c:pt>
              </c:strCache>
            </c:strRef>
          </c:tx>
          <c:dPt>
            <c:idx val="0"/>
            <c:spPr/>
          </c:dPt>
          <c:dLbls>
            <c:showVal val="1"/>
          </c:dLbls>
          <c:cat>
            <c:numRef>
              <c:f>Лист1!$A$2:$A$4</c:f>
              <c:numCache>
                <c:formatCode>0%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3.73</c:v>
                </c:pt>
                <c:pt idx="1">
                  <c:v>3.67</c:v>
                </c:pt>
                <c:pt idx="2">
                  <c:v>3.63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Данные по краю</c:v>
                </c:pt>
              </c:strCache>
            </c:strRef>
          </c:tx>
          <c:dLbls>
            <c:showVal val="1"/>
          </c:dLbls>
          <c:cat>
            <c:numRef>
              <c:f>Лист1!$A$2:$A$4</c:f>
              <c:numCache>
                <c:formatCode>0%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3.61</c:v>
                </c:pt>
                <c:pt idx="1">
                  <c:v>3.59</c:v>
                </c:pt>
                <c:pt idx="2">
                  <c:v>3.65</c:v>
                </c:pt>
              </c:numCache>
            </c:numRef>
          </c:val>
        </c:ser>
        <c:dLbls/>
        <c:axId val="128534016"/>
        <c:axId val="128535552"/>
      </c:barChart>
      <c:catAx>
        <c:axId val="128534016"/>
        <c:scaling>
          <c:orientation val="minMax"/>
        </c:scaling>
        <c:axPos val="l"/>
        <c:numFmt formatCode="General" sourceLinked="0"/>
        <c:tickLblPos val="nextTo"/>
        <c:crossAx val="128535552"/>
        <c:crosses val="autoZero"/>
        <c:auto val="1"/>
        <c:lblAlgn val="ctr"/>
        <c:lblOffset val="100"/>
      </c:catAx>
      <c:valAx>
        <c:axId val="128535552"/>
        <c:scaling>
          <c:orientation val="minMax"/>
        </c:scaling>
        <c:axPos val="b"/>
        <c:majorGridlines/>
        <c:numFmt formatCode="General" sourceLinked="1"/>
        <c:tickLblPos val="nextTo"/>
        <c:crossAx val="128534016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Данные по городу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2015г.</c:v>
                </c:pt>
                <c:pt idx="1">
                  <c:v>2016г.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4.09</c:v>
                </c:pt>
                <c:pt idx="1">
                  <c:v>4.2699999999999996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Данные по краю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2015г.</c:v>
                </c:pt>
                <c:pt idx="1">
                  <c:v>2016г.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3.88</c:v>
                </c:pt>
                <c:pt idx="1">
                  <c:v>4.05</c:v>
                </c:pt>
              </c:numCache>
            </c:numRef>
          </c:val>
        </c:ser>
        <c:dLbls/>
        <c:axId val="137609984"/>
        <c:axId val="137611520"/>
      </c:barChart>
      <c:catAx>
        <c:axId val="137609984"/>
        <c:scaling>
          <c:orientation val="minMax"/>
        </c:scaling>
        <c:axPos val="b"/>
        <c:tickLblPos val="nextTo"/>
        <c:crossAx val="137611520"/>
        <c:crosses val="autoZero"/>
        <c:auto val="1"/>
        <c:lblAlgn val="ctr"/>
        <c:lblOffset val="100"/>
      </c:catAx>
      <c:valAx>
        <c:axId val="137611520"/>
        <c:scaling>
          <c:orientation val="minMax"/>
        </c:scaling>
        <c:axPos val="l"/>
        <c:majorGridlines/>
        <c:numFmt formatCode="General" sourceLinked="1"/>
        <c:tickLblPos val="nextTo"/>
        <c:crossAx val="137609984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Данные по городу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46.2</c:v>
                </c:pt>
                <c:pt idx="1">
                  <c:v>41.720000000000006</c:v>
                </c:pt>
                <c:pt idx="2">
                  <c:v>46.879999999999995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Данные по краю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39.9</c:v>
                </c:pt>
                <c:pt idx="1">
                  <c:v>42.720000000000006</c:v>
                </c:pt>
                <c:pt idx="2">
                  <c:v>43.01</c:v>
                </c:pt>
              </c:numCache>
            </c:numRef>
          </c:val>
        </c:ser>
        <c:dLbls/>
        <c:axId val="137604480"/>
        <c:axId val="137831552"/>
      </c:barChart>
      <c:catAx>
        <c:axId val="137604480"/>
        <c:scaling>
          <c:orientation val="minMax"/>
        </c:scaling>
        <c:axPos val="b"/>
        <c:tickLblPos val="nextTo"/>
        <c:crossAx val="137831552"/>
        <c:crosses val="autoZero"/>
        <c:auto val="1"/>
        <c:lblAlgn val="ctr"/>
        <c:lblOffset val="100"/>
      </c:catAx>
      <c:valAx>
        <c:axId val="137831552"/>
        <c:scaling>
          <c:orientation val="minMax"/>
        </c:scaling>
        <c:axPos val="l"/>
        <c:majorGridlines/>
        <c:numFmt formatCode="General" sourceLinked="1"/>
        <c:tickLblPos val="nextTo"/>
        <c:crossAx val="137604480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2"/>
</c:chartSpace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43E302-890B-4C75-A44F-3B2F82CECB58}" type="doc">
      <dgm:prSet loTypeId="urn:microsoft.com/office/officeart/2005/8/layout/list1" loCatId="list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5E1B260E-18DA-4457-80AA-DDE99881D31E}">
      <dgm:prSet phldrT="[Текст]" custT="1"/>
      <dgm:spPr/>
      <dgm:t>
        <a:bodyPr/>
        <a:lstStyle/>
        <a:p>
          <a:r>
            <a: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Аналитические</a:t>
          </a:r>
          <a:endParaRPr lang="ru-RU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29CC327-8740-4AB6-AFB3-05DE7442A7E8}" type="parTrans" cxnId="{5F812B1A-293E-42AB-8E87-451D659041EC}">
      <dgm:prSet/>
      <dgm:spPr/>
      <dgm:t>
        <a:bodyPr/>
        <a:lstStyle/>
        <a:p>
          <a:endParaRPr lang="ru-RU"/>
        </a:p>
      </dgm:t>
    </dgm:pt>
    <dgm:pt modelId="{64DCA9EE-7D94-4AC3-9D64-D3C40175F76B}" type="sibTrans" cxnId="{5F812B1A-293E-42AB-8E87-451D659041EC}">
      <dgm:prSet/>
      <dgm:spPr/>
      <dgm:t>
        <a:bodyPr/>
        <a:lstStyle/>
        <a:p>
          <a:endParaRPr lang="ru-RU"/>
        </a:p>
      </dgm:t>
    </dgm:pt>
    <dgm:pt modelId="{4272F625-CFBB-4A65-8A0E-FF3883E4DF7E}">
      <dgm:prSet phldrT="[Текст]" custT="1"/>
      <dgm:spPr/>
      <dgm:t>
        <a:bodyPr/>
        <a:lstStyle/>
        <a:p>
          <a:pPr algn="just"/>
          <a:r>
            <a: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Организационно-подготовительные </a:t>
          </a:r>
          <a:endParaRPr lang="ru-RU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EE6225-A39F-4238-B2E4-27812C5CA4F0}" type="parTrans" cxnId="{E37D0EAA-476C-4DA0-BCA9-E739D77A199C}">
      <dgm:prSet/>
      <dgm:spPr/>
      <dgm:t>
        <a:bodyPr/>
        <a:lstStyle/>
        <a:p>
          <a:endParaRPr lang="ru-RU"/>
        </a:p>
      </dgm:t>
    </dgm:pt>
    <dgm:pt modelId="{C95B57ED-63E0-4BAA-BBEB-31E62DD1B7A2}" type="sibTrans" cxnId="{E37D0EAA-476C-4DA0-BCA9-E739D77A199C}">
      <dgm:prSet/>
      <dgm:spPr/>
      <dgm:t>
        <a:bodyPr/>
        <a:lstStyle/>
        <a:p>
          <a:endParaRPr lang="ru-RU"/>
        </a:p>
      </dgm:t>
    </dgm:pt>
    <dgm:pt modelId="{B4D608CC-7536-45C0-837D-E89A0E6638CB}">
      <dgm:prSet phldrT="[Текст]" custT="1"/>
      <dgm:spPr/>
      <dgm:t>
        <a:bodyPr/>
        <a:lstStyle/>
        <a:p>
          <a:r>
            <a: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Оценочно-коррекционные </a:t>
          </a:r>
          <a:endParaRPr lang="ru-RU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667568B-146A-4394-9936-19B77331FC1D}" type="parTrans" cxnId="{7866AC29-E1FF-46F5-9EFB-571D42FCBB46}">
      <dgm:prSet/>
      <dgm:spPr/>
      <dgm:t>
        <a:bodyPr/>
        <a:lstStyle/>
        <a:p>
          <a:endParaRPr lang="ru-RU"/>
        </a:p>
      </dgm:t>
    </dgm:pt>
    <dgm:pt modelId="{A8DD3FBF-BDDB-40AA-B26C-EE5307B329DD}" type="sibTrans" cxnId="{7866AC29-E1FF-46F5-9EFB-571D42FCBB46}">
      <dgm:prSet/>
      <dgm:spPr/>
      <dgm:t>
        <a:bodyPr/>
        <a:lstStyle/>
        <a:p>
          <a:endParaRPr lang="ru-RU"/>
        </a:p>
      </dgm:t>
    </dgm:pt>
    <dgm:pt modelId="{EC1BE21D-EBE5-495F-AD8B-4854BAAA4557}" type="pres">
      <dgm:prSet presAssocID="{F543E302-890B-4C75-A44F-3B2F82CECB5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355753-DCC0-42FE-95CC-3DCD995A7A23}" type="pres">
      <dgm:prSet presAssocID="{5E1B260E-18DA-4457-80AA-DDE99881D31E}" presName="parentLin" presStyleCnt="0"/>
      <dgm:spPr/>
    </dgm:pt>
    <dgm:pt modelId="{801F63B2-E638-4271-A64A-80E7305A1BA7}" type="pres">
      <dgm:prSet presAssocID="{5E1B260E-18DA-4457-80AA-DDE99881D31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F593783-E3A1-4C8D-B449-2C7DFB251B65}" type="pres">
      <dgm:prSet presAssocID="{5E1B260E-18DA-4457-80AA-DDE99881D31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0D6F48-3095-4BB0-ADB5-2F9974D518A2}" type="pres">
      <dgm:prSet presAssocID="{5E1B260E-18DA-4457-80AA-DDE99881D31E}" presName="negativeSpace" presStyleCnt="0"/>
      <dgm:spPr/>
    </dgm:pt>
    <dgm:pt modelId="{376191E6-F346-45FC-8F0B-FB33A8332B00}" type="pres">
      <dgm:prSet presAssocID="{5E1B260E-18DA-4457-80AA-DDE99881D31E}" presName="childText" presStyleLbl="conFgAcc1" presStyleIdx="0" presStyleCnt="3">
        <dgm:presLayoutVars>
          <dgm:bulletEnabled val="1"/>
        </dgm:presLayoutVars>
      </dgm:prSet>
      <dgm:spPr/>
    </dgm:pt>
    <dgm:pt modelId="{93FDC0BE-BDEC-4F9E-9698-585785EB2785}" type="pres">
      <dgm:prSet presAssocID="{64DCA9EE-7D94-4AC3-9D64-D3C40175F76B}" presName="spaceBetweenRectangles" presStyleCnt="0"/>
      <dgm:spPr/>
    </dgm:pt>
    <dgm:pt modelId="{BE428538-6739-48D7-97A7-7B183033DC75}" type="pres">
      <dgm:prSet presAssocID="{4272F625-CFBB-4A65-8A0E-FF3883E4DF7E}" presName="parentLin" presStyleCnt="0"/>
      <dgm:spPr/>
    </dgm:pt>
    <dgm:pt modelId="{49C089DC-0A56-43FE-955F-28226A7ADC44}" type="pres">
      <dgm:prSet presAssocID="{4272F625-CFBB-4A65-8A0E-FF3883E4DF7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93884B9-CBA4-4B4E-8F15-A1F41A9D4AB2}" type="pres">
      <dgm:prSet presAssocID="{4272F625-CFBB-4A65-8A0E-FF3883E4DF7E}" presName="parentText" presStyleLbl="node1" presStyleIdx="1" presStyleCnt="3" custLinFactNeighborX="1272" custLinFactNeighborY="-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A7F9AE-A0AF-43AD-84D2-1A97BB230F21}" type="pres">
      <dgm:prSet presAssocID="{4272F625-CFBB-4A65-8A0E-FF3883E4DF7E}" presName="negativeSpace" presStyleCnt="0"/>
      <dgm:spPr/>
    </dgm:pt>
    <dgm:pt modelId="{2E64C0AC-8109-44FB-9FEC-849E5FE115E3}" type="pres">
      <dgm:prSet presAssocID="{4272F625-CFBB-4A65-8A0E-FF3883E4DF7E}" presName="childText" presStyleLbl="conFgAcc1" presStyleIdx="1" presStyleCnt="3">
        <dgm:presLayoutVars>
          <dgm:bulletEnabled val="1"/>
        </dgm:presLayoutVars>
      </dgm:prSet>
      <dgm:spPr/>
    </dgm:pt>
    <dgm:pt modelId="{EB832DC8-86FA-446D-A09E-A31118E4206C}" type="pres">
      <dgm:prSet presAssocID="{C95B57ED-63E0-4BAA-BBEB-31E62DD1B7A2}" presName="spaceBetweenRectangles" presStyleCnt="0"/>
      <dgm:spPr/>
    </dgm:pt>
    <dgm:pt modelId="{D30196B6-DF01-436F-B1DA-9A18615ED74F}" type="pres">
      <dgm:prSet presAssocID="{B4D608CC-7536-45C0-837D-E89A0E6638CB}" presName="parentLin" presStyleCnt="0"/>
      <dgm:spPr/>
    </dgm:pt>
    <dgm:pt modelId="{DCC88608-687F-4B15-8A79-B1EE4F55D934}" type="pres">
      <dgm:prSet presAssocID="{B4D608CC-7536-45C0-837D-E89A0E6638CB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45B34D37-F32A-4441-8751-3ECB4A598C15}" type="pres">
      <dgm:prSet presAssocID="{B4D608CC-7536-45C0-837D-E89A0E6638C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07F8FC-96ED-46BE-8CF3-F3A7BB25E0AD}" type="pres">
      <dgm:prSet presAssocID="{B4D608CC-7536-45C0-837D-E89A0E6638CB}" presName="negativeSpace" presStyleCnt="0"/>
      <dgm:spPr/>
    </dgm:pt>
    <dgm:pt modelId="{895A8F1E-09E9-4AB1-AEB3-A9B02FF26CCA}" type="pres">
      <dgm:prSet presAssocID="{B4D608CC-7536-45C0-837D-E89A0E6638C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8BD5567-90BE-42CD-8100-F240F4008FA0}" type="presOf" srcId="{5E1B260E-18DA-4457-80AA-DDE99881D31E}" destId="{801F63B2-E638-4271-A64A-80E7305A1BA7}" srcOrd="0" destOrd="0" presId="urn:microsoft.com/office/officeart/2005/8/layout/list1"/>
    <dgm:cxn modelId="{E37D0EAA-476C-4DA0-BCA9-E739D77A199C}" srcId="{F543E302-890B-4C75-A44F-3B2F82CECB58}" destId="{4272F625-CFBB-4A65-8A0E-FF3883E4DF7E}" srcOrd="1" destOrd="0" parTransId="{B2EE6225-A39F-4238-B2E4-27812C5CA4F0}" sibTransId="{C95B57ED-63E0-4BAA-BBEB-31E62DD1B7A2}"/>
    <dgm:cxn modelId="{FDA06DBD-99AC-4913-A6B2-86E6130F8341}" type="presOf" srcId="{4272F625-CFBB-4A65-8A0E-FF3883E4DF7E}" destId="{49C089DC-0A56-43FE-955F-28226A7ADC44}" srcOrd="0" destOrd="0" presId="urn:microsoft.com/office/officeart/2005/8/layout/list1"/>
    <dgm:cxn modelId="{7D76EBDD-0AFD-4675-AE46-73114C2558C1}" type="presOf" srcId="{F543E302-890B-4C75-A44F-3B2F82CECB58}" destId="{EC1BE21D-EBE5-495F-AD8B-4854BAAA4557}" srcOrd="0" destOrd="0" presId="urn:microsoft.com/office/officeart/2005/8/layout/list1"/>
    <dgm:cxn modelId="{0AF7E39D-BA22-4E0A-B369-C1BD8D70B3C0}" type="presOf" srcId="{B4D608CC-7536-45C0-837D-E89A0E6638CB}" destId="{DCC88608-687F-4B15-8A79-B1EE4F55D934}" srcOrd="0" destOrd="0" presId="urn:microsoft.com/office/officeart/2005/8/layout/list1"/>
    <dgm:cxn modelId="{7866AC29-E1FF-46F5-9EFB-571D42FCBB46}" srcId="{F543E302-890B-4C75-A44F-3B2F82CECB58}" destId="{B4D608CC-7536-45C0-837D-E89A0E6638CB}" srcOrd="2" destOrd="0" parTransId="{2667568B-146A-4394-9936-19B77331FC1D}" sibTransId="{A8DD3FBF-BDDB-40AA-B26C-EE5307B329DD}"/>
    <dgm:cxn modelId="{5F812B1A-293E-42AB-8E87-451D659041EC}" srcId="{F543E302-890B-4C75-A44F-3B2F82CECB58}" destId="{5E1B260E-18DA-4457-80AA-DDE99881D31E}" srcOrd="0" destOrd="0" parTransId="{229CC327-8740-4AB6-AFB3-05DE7442A7E8}" sibTransId="{64DCA9EE-7D94-4AC3-9D64-D3C40175F76B}"/>
    <dgm:cxn modelId="{D84C32F6-10FE-4CC6-BEB9-153A62977CE9}" type="presOf" srcId="{4272F625-CFBB-4A65-8A0E-FF3883E4DF7E}" destId="{793884B9-CBA4-4B4E-8F15-A1F41A9D4AB2}" srcOrd="1" destOrd="0" presId="urn:microsoft.com/office/officeart/2005/8/layout/list1"/>
    <dgm:cxn modelId="{BB5D4799-0A8E-4493-8ABC-739ED518C9D6}" type="presOf" srcId="{B4D608CC-7536-45C0-837D-E89A0E6638CB}" destId="{45B34D37-F32A-4441-8751-3ECB4A598C15}" srcOrd="1" destOrd="0" presId="urn:microsoft.com/office/officeart/2005/8/layout/list1"/>
    <dgm:cxn modelId="{1778B460-7FCE-410E-A217-51D847FD7AEB}" type="presOf" srcId="{5E1B260E-18DA-4457-80AA-DDE99881D31E}" destId="{EF593783-E3A1-4C8D-B449-2C7DFB251B65}" srcOrd="1" destOrd="0" presId="urn:microsoft.com/office/officeart/2005/8/layout/list1"/>
    <dgm:cxn modelId="{1983F5CC-2416-44FA-95EC-8F25DAA204B5}" type="presParOf" srcId="{EC1BE21D-EBE5-495F-AD8B-4854BAAA4557}" destId="{6E355753-DCC0-42FE-95CC-3DCD995A7A23}" srcOrd="0" destOrd="0" presId="urn:microsoft.com/office/officeart/2005/8/layout/list1"/>
    <dgm:cxn modelId="{055E3FBB-1A0F-4AE2-B854-FA4DBA9CA7C1}" type="presParOf" srcId="{6E355753-DCC0-42FE-95CC-3DCD995A7A23}" destId="{801F63B2-E638-4271-A64A-80E7305A1BA7}" srcOrd="0" destOrd="0" presId="urn:microsoft.com/office/officeart/2005/8/layout/list1"/>
    <dgm:cxn modelId="{31F90E0F-9147-4A61-89E9-9E51BE4FBC09}" type="presParOf" srcId="{6E355753-DCC0-42FE-95CC-3DCD995A7A23}" destId="{EF593783-E3A1-4C8D-B449-2C7DFB251B65}" srcOrd="1" destOrd="0" presId="urn:microsoft.com/office/officeart/2005/8/layout/list1"/>
    <dgm:cxn modelId="{241D7688-7814-45C6-94E4-B06127F84418}" type="presParOf" srcId="{EC1BE21D-EBE5-495F-AD8B-4854BAAA4557}" destId="{730D6F48-3095-4BB0-ADB5-2F9974D518A2}" srcOrd="1" destOrd="0" presId="urn:microsoft.com/office/officeart/2005/8/layout/list1"/>
    <dgm:cxn modelId="{9E59E2E6-A579-41F4-975C-1DCFC5855DD2}" type="presParOf" srcId="{EC1BE21D-EBE5-495F-AD8B-4854BAAA4557}" destId="{376191E6-F346-45FC-8F0B-FB33A8332B00}" srcOrd="2" destOrd="0" presId="urn:microsoft.com/office/officeart/2005/8/layout/list1"/>
    <dgm:cxn modelId="{D5DFC894-D0C0-4BE0-BEC9-A7F77944BB65}" type="presParOf" srcId="{EC1BE21D-EBE5-495F-AD8B-4854BAAA4557}" destId="{93FDC0BE-BDEC-4F9E-9698-585785EB2785}" srcOrd="3" destOrd="0" presId="urn:microsoft.com/office/officeart/2005/8/layout/list1"/>
    <dgm:cxn modelId="{EE9A911C-150A-46AF-9825-0BDC4E0437E2}" type="presParOf" srcId="{EC1BE21D-EBE5-495F-AD8B-4854BAAA4557}" destId="{BE428538-6739-48D7-97A7-7B183033DC75}" srcOrd="4" destOrd="0" presId="urn:microsoft.com/office/officeart/2005/8/layout/list1"/>
    <dgm:cxn modelId="{3FE28573-BA2A-4791-82A7-E1FF7D3E9BDE}" type="presParOf" srcId="{BE428538-6739-48D7-97A7-7B183033DC75}" destId="{49C089DC-0A56-43FE-955F-28226A7ADC44}" srcOrd="0" destOrd="0" presId="urn:microsoft.com/office/officeart/2005/8/layout/list1"/>
    <dgm:cxn modelId="{FA7BB45A-FA76-442F-AB23-FF05749BD0B5}" type="presParOf" srcId="{BE428538-6739-48D7-97A7-7B183033DC75}" destId="{793884B9-CBA4-4B4E-8F15-A1F41A9D4AB2}" srcOrd="1" destOrd="0" presId="urn:microsoft.com/office/officeart/2005/8/layout/list1"/>
    <dgm:cxn modelId="{8E875598-9F16-4CA3-BB2F-0B7785F90BB8}" type="presParOf" srcId="{EC1BE21D-EBE5-495F-AD8B-4854BAAA4557}" destId="{9DA7F9AE-A0AF-43AD-84D2-1A97BB230F21}" srcOrd="5" destOrd="0" presId="urn:microsoft.com/office/officeart/2005/8/layout/list1"/>
    <dgm:cxn modelId="{CB58B553-E480-4C14-AFFA-8527572EECF0}" type="presParOf" srcId="{EC1BE21D-EBE5-495F-AD8B-4854BAAA4557}" destId="{2E64C0AC-8109-44FB-9FEC-849E5FE115E3}" srcOrd="6" destOrd="0" presId="urn:microsoft.com/office/officeart/2005/8/layout/list1"/>
    <dgm:cxn modelId="{B04E0513-8C99-44F4-944C-B7A0F7BA0911}" type="presParOf" srcId="{EC1BE21D-EBE5-495F-AD8B-4854BAAA4557}" destId="{EB832DC8-86FA-446D-A09E-A31118E4206C}" srcOrd="7" destOrd="0" presId="urn:microsoft.com/office/officeart/2005/8/layout/list1"/>
    <dgm:cxn modelId="{A63DF643-24BD-495A-B9A1-9EF9B281E125}" type="presParOf" srcId="{EC1BE21D-EBE5-495F-AD8B-4854BAAA4557}" destId="{D30196B6-DF01-436F-B1DA-9A18615ED74F}" srcOrd="8" destOrd="0" presId="urn:microsoft.com/office/officeart/2005/8/layout/list1"/>
    <dgm:cxn modelId="{1F4CE64E-DEF1-43EF-B9EF-F6EB15A3715A}" type="presParOf" srcId="{D30196B6-DF01-436F-B1DA-9A18615ED74F}" destId="{DCC88608-687F-4B15-8A79-B1EE4F55D934}" srcOrd="0" destOrd="0" presId="urn:microsoft.com/office/officeart/2005/8/layout/list1"/>
    <dgm:cxn modelId="{E5749925-7A03-48CC-8BDB-869501ED0F0D}" type="presParOf" srcId="{D30196B6-DF01-436F-B1DA-9A18615ED74F}" destId="{45B34D37-F32A-4441-8751-3ECB4A598C15}" srcOrd="1" destOrd="0" presId="urn:microsoft.com/office/officeart/2005/8/layout/list1"/>
    <dgm:cxn modelId="{A240C1BC-61ED-46F5-B042-E821D890303B}" type="presParOf" srcId="{EC1BE21D-EBE5-495F-AD8B-4854BAAA4557}" destId="{6707F8FC-96ED-46BE-8CF3-F3A7BB25E0AD}" srcOrd="9" destOrd="0" presId="urn:microsoft.com/office/officeart/2005/8/layout/list1"/>
    <dgm:cxn modelId="{24AE98B3-FA2E-4A05-8F74-39AD233A1D35}" type="presParOf" srcId="{EC1BE21D-EBE5-495F-AD8B-4854BAAA4557}" destId="{895A8F1E-09E9-4AB1-AEB3-A9B02FF26CC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15398C8-8757-4195-B32C-F62617F9306B}" type="doc">
      <dgm:prSet loTypeId="urn:microsoft.com/office/officeart/2005/8/layout/vList6" loCatId="process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8294E619-7F94-4347-ABC6-F5F9733EBFE9}">
      <dgm:prSet phldrT="[Текст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b="1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Предметные задачи</a:t>
          </a:r>
          <a:endParaRPr lang="ru-RU" dirty="0">
            <a:solidFill>
              <a:srgbClr val="C000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BC076A69-7182-42A2-A2FB-D5DD2918B294}" type="parTrans" cxnId="{F43DAEF3-D4C6-4F5B-A144-BC530A7DAC69}">
      <dgm:prSet/>
      <dgm:spPr/>
      <dgm:t>
        <a:bodyPr/>
        <a:lstStyle/>
        <a:p>
          <a:endParaRPr lang="ru-RU"/>
        </a:p>
      </dgm:t>
    </dgm:pt>
    <dgm:pt modelId="{CD05AFDE-2B5B-48A2-85D7-B70361539D66}" type="sibTrans" cxnId="{F43DAEF3-D4C6-4F5B-A144-BC530A7DAC69}">
      <dgm:prSet/>
      <dgm:spPr/>
      <dgm:t>
        <a:bodyPr/>
        <a:lstStyle/>
        <a:p>
          <a:endParaRPr lang="ru-RU"/>
        </a:p>
      </dgm:t>
    </dgm:pt>
    <dgm:pt modelId="{D0546D3C-73CE-4877-B37F-9FE36072F157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500" b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«Куб, ребро которого равно 1, пересекается плоскостью, проходящей через его диагональ. Какую наименьшую площадь может иметь сечение?»</a:t>
          </a:r>
          <a:endParaRPr lang="ru-RU" sz="1500" b="1" dirty="0">
            <a:solidFill>
              <a:srgbClr val="00206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83681872-798B-44FF-8F15-F8E85F1A2637}" type="parTrans" cxnId="{B8DD92B1-B62D-4556-9916-CB4125D02D57}">
      <dgm:prSet/>
      <dgm:spPr/>
      <dgm:t>
        <a:bodyPr/>
        <a:lstStyle/>
        <a:p>
          <a:endParaRPr lang="ru-RU"/>
        </a:p>
      </dgm:t>
    </dgm:pt>
    <dgm:pt modelId="{48F0B749-E4B4-4302-8F52-01A460D2C2A4}" type="sibTrans" cxnId="{B8DD92B1-B62D-4556-9916-CB4125D02D57}">
      <dgm:prSet/>
      <dgm:spPr/>
      <dgm:t>
        <a:bodyPr/>
        <a:lstStyle/>
        <a:p>
          <a:endParaRPr lang="ru-RU"/>
        </a:p>
      </dgm:t>
    </dgm:pt>
    <dgm:pt modelId="{A3F61305-EC4C-4472-9E50-C05F471BB4F1}">
      <dgm:prSet phldrT="[Текст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b="1" dirty="0" err="1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Межпредметные</a:t>
          </a:r>
          <a:r>
            <a:rPr lang="ru-RU" b="1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задачи</a:t>
          </a:r>
          <a:endParaRPr lang="ru-RU" b="1" dirty="0">
            <a:solidFill>
              <a:srgbClr val="C000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8726929F-B228-4C87-8D8C-3864A1681647}" type="parTrans" cxnId="{8449978C-B858-4737-B5C3-497304152214}">
      <dgm:prSet/>
      <dgm:spPr/>
      <dgm:t>
        <a:bodyPr/>
        <a:lstStyle/>
        <a:p>
          <a:endParaRPr lang="ru-RU"/>
        </a:p>
      </dgm:t>
    </dgm:pt>
    <dgm:pt modelId="{3EC16A3B-879F-41AB-8704-D6A53AF88F03}" type="sibTrans" cxnId="{8449978C-B858-4737-B5C3-497304152214}">
      <dgm:prSet/>
      <dgm:spPr/>
      <dgm:t>
        <a:bodyPr/>
        <a:lstStyle/>
        <a:p>
          <a:endParaRPr lang="ru-RU"/>
        </a:p>
      </dgm:t>
    </dgm:pt>
    <dgm:pt modelId="{75588042-F336-49F8-AB1F-5CE78CD1A95E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300" b="1" i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«Сме­шав 30% и 60% рас­тво­ры кис­ло­ты и до­ба­вив 10 кг чи­стой воды, по­лу­чи­ли 36% рас­твор кис­ло­ты. Если бы вме­сто 10 кг воды до­ба­ви­ли 10 кг 50% рас­тво­ра той же кис­ло­ты, то по­лу­чи­ли бы 41% рас­твор кис­ло­ты. Сколь­ко ки­ло­грам­мов 30% рас­тво­ра ис­поль­зо­ва­ли для по­лу­че­ния смеси?</a:t>
          </a:r>
          <a:endParaRPr lang="ru-RU" sz="1300" b="1" dirty="0">
            <a:solidFill>
              <a:srgbClr val="00206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2643BECE-95E7-4B98-AD05-A5B150C52E3F}" type="parTrans" cxnId="{6CBFC85D-95E1-42B4-B1F0-B49D3990B1E0}">
      <dgm:prSet/>
      <dgm:spPr/>
      <dgm:t>
        <a:bodyPr/>
        <a:lstStyle/>
        <a:p>
          <a:endParaRPr lang="ru-RU"/>
        </a:p>
      </dgm:t>
    </dgm:pt>
    <dgm:pt modelId="{9B327756-A28E-4309-9DD6-E3782691DDE8}" type="sibTrans" cxnId="{6CBFC85D-95E1-42B4-B1F0-B49D3990B1E0}">
      <dgm:prSet/>
      <dgm:spPr/>
      <dgm:t>
        <a:bodyPr/>
        <a:lstStyle/>
        <a:p>
          <a:endParaRPr lang="ru-RU"/>
        </a:p>
      </dgm:t>
    </dgm:pt>
    <dgm:pt modelId="{E8A51BF8-64CD-490E-8DF6-BC1B532AF425}">
      <dgm:prSet phldrT="[Текст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b="1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Практические задачи</a:t>
          </a:r>
          <a:endParaRPr lang="ru-RU" b="1" dirty="0">
            <a:solidFill>
              <a:srgbClr val="C000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4D4D8DE9-CC08-48AE-9257-D22B069B0DE3}" type="parTrans" cxnId="{E3DEE78C-0C3E-4B7A-B2F0-7B7140BAFB7E}">
      <dgm:prSet/>
      <dgm:spPr/>
      <dgm:t>
        <a:bodyPr/>
        <a:lstStyle/>
        <a:p>
          <a:endParaRPr lang="ru-RU"/>
        </a:p>
      </dgm:t>
    </dgm:pt>
    <dgm:pt modelId="{32A679CF-BC00-450D-837D-C88D2D4B744B}" type="sibTrans" cxnId="{E3DEE78C-0C3E-4B7A-B2F0-7B7140BAFB7E}">
      <dgm:prSet/>
      <dgm:spPr/>
      <dgm:t>
        <a:bodyPr/>
        <a:lstStyle/>
        <a:p>
          <a:endParaRPr lang="ru-RU"/>
        </a:p>
      </dgm:t>
    </dgm:pt>
    <dgm:pt modelId="{B9E3EE56-BE05-4C72-A93F-FECCA16C5620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«Очищено 6 кг картофеля. Средний поперечник картофелины 4см, средняя толщина среза – 1 мм. Сколько приблизительно весит очищенный картофель?»</a:t>
          </a:r>
          <a:endParaRPr lang="ru-RU" b="1" dirty="0">
            <a:solidFill>
              <a:srgbClr val="00206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F5A4526B-4F35-44D7-9D85-434EFC153DB4}" type="parTrans" cxnId="{1B2D3CA4-3AE8-4437-AA14-CA8F638EBC9B}">
      <dgm:prSet/>
      <dgm:spPr/>
      <dgm:t>
        <a:bodyPr/>
        <a:lstStyle/>
        <a:p>
          <a:endParaRPr lang="ru-RU"/>
        </a:p>
      </dgm:t>
    </dgm:pt>
    <dgm:pt modelId="{3AF96AE8-F0D0-440B-A4AC-4AD911EE6FCE}" type="sibTrans" cxnId="{1B2D3CA4-3AE8-4437-AA14-CA8F638EBC9B}">
      <dgm:prSet/>
      <dgm:spPr/>
      <dgm:t>
        <a:bodyPr/>
        <a:lstStyle/>
        <a:p>
          <a:endParaRPr lang="ru-RU"/>
        </a:p>
      </dgm:t>
    </dgm:pt>
    <dgm:pt modelId="{B344C72B-0FB3-4341-A91A-8468C150F612}" type="pres">
      <dgm:prSet presAssocID="{715398C8-8757-4195-B32C-F62617F9306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2A36DC3-6714-479F-AC4E-7F83AF012106}" type="pres">
      <dgm:prSet presAssocID="{8294E619-7F94-4347-ABC6-F5F9733EBFE9}" presName="linNode" presStyleCnt="0"/>
      <dgm:spPr/>
    </dgm:pt>
    <dgm:pt modelId="{32D0CDB9-E313-4E93-B64E-F272AD99BF89}" type="pres">
      <dgm:prSet presAssocID="{8294E619-7F94-4347-ABC6-F5F9733EBFE9}" presName="parentShp" presStyleLbl="node1" presStyleIdx="0" presStyleCnt="3" custScaleX="73121" custScaleY="771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113D78-8AF5-459A-90B0-C921A2A5A5CA}" type="pres">
      <dgm:prSet presAssocID="{8294E619-7F94-4347-ABC6-F5F9733EBFE9}" presName="childShp" presStyleLbl="bgAccFollowNode1" presStyleIdx="0" presStyleCnt="3" custScaleX="115830" custScaleY="90497" custLinFactNeighborX="2188" custLinFactNeighborY="18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F8C279-BBA8-40AE-9077-24A8898E9E18}" type="pres">
      <dgm:prSet presAssocID="{CD05AFDE-2B5B-48A2-85D7-B70361539D66}" presName="spacing" presStyleCnt="0"/>
      <dgm:spPr/>
    </dgm:pt>
    <dgm:pt modelId="{5DC5838E-EFA4-45CB-A855-DE16CAEFDA7A}" type="pres">
      <dgm:prSet presAssocID="{A3F61305-EC4C-4472-9E50-C05F471BB4F1}" presName="linNode" presStyleCnt="0"/>
      <dgm:spPr/>
    </dgm:pt>
    <dgm:pt modelId="{89DB5D00-E048-4F62-959F-E399ACE49957}" type="pres">
      <dgm:prSet presAssocID="{A3F61305-EC4C-4472-9E50-C05F471BB4F1}" presName="parentShp" presStyleLbl="node1" presStyleIdx="1" presStyleCnt="3" custScaleX="73121" custScaleY="811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124FCA-BF6A-4309-B505-7A8AACC7910E}" type="pres">
      <dgm:prSet presAssocID="{A3F61305-EC4C-4472-9E50-C05F471BB4F1}" presName="childShp" presStyleLbl="bgAccFollowNode1" presStyleIdx="1" presStyleCnt="3" custScaleX="115830" custLinFactNeighborX="3123" custLinFactNeighborY="-10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33F60A-E4AE-47A1-8521-263C843C2C12}" type="pres">
      <dgm:prSet presAssocID="{3EC16A3B-879F-41AB-8704-D6A53AF88F03}" presName="spacing" presStyleCnt="0"/>
      <dgm:spPr/>
    </dgm:pt>
    <dgm:pt modelId="{E1C534BF-B017-421D-9FEC-BA658FC39059}" type="pres">
      <dgm:prSet presAssocID="{E8A51BF8-64CD-490E-8DF6-BC1B532AF425}" presName="linNode" presStyleCnt="0"/>
      <dgm:spPr/>
    </dgm:pt>
    <dgm:pt modelId="{2CC8011A-0B8D-49B0-AA7E-BEA67FF3BB8F}" type="pres">
      <dgm:prSet presAssocID="{E8A51BF8-64CD-490E-8DF6-BC1B532AF425}" presName="parentShp" presStyleLbl="node1" presStyleIdx="2" presStyleCnt="3" custScaleX="73167" custScaleY="79635" custLinFactNeighborX="-820" custLinFactNeighborY="-92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B4F647-3047-4E8E-99E2-026B427B3005}" type="pres">
      <dgm:prSet presAssocID="{E8A51BF8-64CD-490E-8DF6-BC1B532AF425}" presName="childShp" presStyleLbl="bgAccFollowNode1" presStyleIdx="2" presStyleCnt="3" custScaleX="115830" custLinFactNeighborX="2713" custLinFactNeighborY="-92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57B054-0A6A-46C3-B851-E4FA3933A2AB}" type="presOf" srcId="{75588042-F336-49F8-AB1F-5CE78CD1A95E}" destId="{BE124FCA-BF6A-4309-B505-7A8AACC7910E}" srcOrd="0" destOrd="0" presId="urn:microsoft.com/office/officeart/2005/8/layout/vList6"/>
    <dgm:cxn modelId="{B8DD92B1-B62D-4556-9916-CB4125D02D57}" srcId="{8294E619-7F94-4347-ABC6-F5F9733EBFE9}" destId="{D0546D3C-73CE-4877-B37F-9FE36072F157}" srcOrd="0" destOrd="0" parTransId="{83681872-798B-44FF-8F15-F8E85F1A2637}" sibTransId="{48F0B749-E4B4-4302-8F52-01A460D2C2A4}"/>
    <dgm:cxn modelId="{22A5DAD6-0274-4171-9264-A62A928525DE}" type="presOf" srcId="{8294E619-7F94-4347-ABC6-F5F9733EBFE9}" destId="{32D0CDB9-E313-4E93-B64E-F272AD99BF89}" srcOrd="0" destOrd="0" presId="urn:microsoft.com/office/officeart/2005/8/layout/vList6"/>
    <dgm:cxn modelId="{1B2D3CA4-3AE8-4437-AA14-CA8F638EBC9B}" srcId="{E8A51BF8-64CD-490E-8DF6-BC1B532AF425}" destId="{B9E3EE56-BE05-4C72-A93F-FECCA16C5620}" srcOrd="0" destOrd="0" parTransId="{F5A4526B-4F35-44D7-9D85-434EFC153DB4}" sibTransId="{3AF96AE8-F0D0-440B-A4AC-4AD911EE6FCE}"/>
    <dgm:cxn modelId="{8449978C-B858-4737-B5C3-497304152214}" srcId="{715398C8-8757-4195-B32C-F62617F9306B}" destId="{A3F61305-EC4C-4472-9E50-C05F471BB4F1}" srcOrd="1" destOrd="0" parTransId="{8726929F-B228-4C87-8D8C-3864A1681647}" sibTransId="{3EC16A3B-879F-41AB-8704-D6A53AF88F03}"/>
    <dgm:cxn modelId="{C44D6AD9-2463-4746-A751-6994648C43BF}" type="presOf" srcId="{E8A51BF8-64CD-490E-8DF6-BC1B532AF425}" destId="{2CC8011A-0B8D-49B0-AA7E-BEA67FF3BB8F}" srcOrd="0" destOrd="0" presId="urn:microsoft.com/office/officeart/2005/8/layout/vList6"/>
    <dgm:cxn modelId="{F43DAEF3-D4C6-4F5B-A144-BC530A7DAC69}" srcId="{715398C8-8757-4195-B32C-F62617F9306B}" destId="{8294E619-7F94-4347-ABC6-F5F9733EBFE9}" srcOrd="0" destOrd="0" parTransId="{BC076A69-7182-42A2-A2FB-D5DD2918B294}" sibTransId="{CD05AFDE-2B5B-48A2-85D7-B70361539D66}"/>
    <dgm:cxn modelId="{E3DEE78C-0C3E-4B7A-B2F0-7B7140BAFB7E}" srcId="{715398C8-8757-4195-B32C-F62617F9306B}" destId="{E8A51BF8-64CD-490E-8DF6-BC1B532AF425}" srcOrd="2" destOrd="0" parTransId="{4D4D8DE9-CC08-48AE-9257-D22B069B0DE3}" sibTransId="{32A679CF-BC00-450D-837D-C88D2D4B744B}"/>
    <dgm:cxn modelId="{1A991AB4-EA9D-454C-80B5-272CAACAD17F}" type="presOf" srcId="{D0546D3C-73CE-4877-B37F-9FE36072F157}" destId="{0A113D78-8AF5-459A-90B0-C921A2A5A5CA}" srcOrd="0" destOrd="0" presId="urn:microsoft.com/office/officeart/2005/8/layout/vList6"/>
    <dgm:cxn modelId="{6CBFC85D-95E1-42B4-B1F0-B49D3990B1E0}" srcId="{A3F61305-EC4C-4472-9E50-C05F471BB4F1}" destId="{75588042-F336-49F8-AB1F-5CE78CD1A95E}" srcOrd="0" destOrd="0" parTransId="{2643BECE-95E7-4B98-AD05-A5B150C52E3F}" sibTransId="{9B327756-A28E-4309-9DD6-E3782691DDE8}"/>
    <dgm:cxn modelId="{C21BB2D6-AEFD-48FB-BAA8-9CB4C0D73B83}" type="presOf" srcId="{715398C8-8757-4195-B32C-F62617F9306B}" destId="{B344C72B-0FB3-4341-A91A-8468C150F612}" srcOrd="0" destOrd="0" presId="urn:microsoft.com/office/officeart/2005/8/layout/vList6"/>
    <dgm:cxn modelId="{6A58B36C-A917-4AE7-92E1-6F1550857C4C}" type="presOf" srcId="{A3F61305-EC4C-4472-9E50-C05F471BB4F1}" destId="{89DB5D00-E048-4F62-959F-E399ACE49957}" srcOrd="0" destOrd="0" presId="urn:microsoft.com/office/officeart/2005/8/layout/vList6"/>
    <dgm:cxn modelId="{849B3ACA-5965-435B-A377-68BB7820A80C}" type="presOf" srcId="{B9E3EE56-BE05-4C72-A93F-FECCA16C5620}" destId="{E8B4F647-3047-4E8E-99E2-026B427B3005}" srcOrd="0" destOrd="0" presId="urn:microsoft.com/office/officeart/2005/8/layout/vList6"/>
    <dgm:cxn modelId="{027F4871-03C7-4886-B2A0-56B5C26EFF45}" type="presParOf" srcId="{B344C72B-0FB3-4341-A91A-8468C150F612}" destId="{82A36DC3-6714-479F-AC4E-7F83AF012106}" srcOrd="0" destOrd="0" presId="urn:microsoft.com/office/officeart/2005/8/layout/vList6"/>
    <dgm:cxn modelId="{F2A90BB1-748F-4CC7-91B0-514FB379729F}" type="presParOf" srcId="{82A36DC3-6714-479F-AC4E-7F83AF012106}" destId="{32D0CDB9-E313-4E93-B64E-F272AD99BF89}" srcOrd="0" destOrd="0" presId="urn:microsoft.com/office/officeart/2005/8/layout/vList6"/>
    <dgm:cxn modelId="{98F71E6D-228E-4AE9-82A0-398130EAD2A9}" type="presParOf" srcId="{82A36DC3-6714-479F-AC4E-7F83AF012106}" destId="{0A113D78-8AF5-459A-90B0-C921A2A5A5CA}" srcOrd="1" destOrd="0" presId="urn:microsoft.com/office/officeart/2005/8/layout/vList6"/>
    <dgm:cxn modelId="{4D09AD3A-A4B9-4698-A608-0FC2E166F358}" type="presParOf" srcId="{B344C72B-0FB3-4341-A91A-8468C150F612}" destId="{AAF8C279-BBA8-40AE-9077-24A8898E9E18}" srcOrd="1" destOrd="0" presId="urn:microsoft.com/office/officeart/2005/8/layout/vList6"/>
    <dgm:cxn modelId="{F9DE6D5F-956C-4B14-9C64-985E579D4C7F}" type="presParOf" srcId="{B344C72B-0FB3-4341-A91A-8468C150F612}" destId="{5DC5838E-EFA4-45CB-A855-DE16CAEFDA7A}" srcOrd="2" destOrd="0" presId="urn:microsoft.com/office/officeart/2005/8/layout/vList6"/>
    <dgm:cxn modelId="{FAE377B5-79FE-41E1-9D3C-7DACDF2CC304}" type="presParOf" srcId="{5DC5838E-EFA4-45CB-A855-DE16CAEFDA7A}" destId="{89DB5D00-E048-4F62-959F-E399ACE49957}" srcOrd="0" destOrd="0" presId="urn:microsoft.com/office/officeart/2005/8/layout/vList6"/>
    <dgm:cxn modelId="{6934B569-E402-4C5D-8DD1-E65160834D3E}" type="presParOf" srcId="{5DC5838E-EFA4-45CB-A855-DE16CAEFDA7A}" destId="{BE124FCA-BF6A-4309-B505-7A8AACC7910E}" srcOrd="1" destOrd="0" presId="urn:microsoft.com/office/officeart/2005/8/layout/vList6"/>
    <dgm:cxn modelId="{BAD3AAFF-628A-467E-B2AC-793A28DD1FA3}" type="presParOf" srcId="{B344C72B-0FB3-4341-A91A-8468C150F612}" destId="{8D33F60A-E4AE-47A1-8521-263C843C2C12}" srcOrd="3" destOrd="0" presId="urn:microsoft.com/office/officeart/2005/8/layout/vList6"/>
    <dgm:cxn modelId="{EBD57FD9-22C8-4FDB-80C8-7089F5D708B9}" type="presParOf" srcId="{B344C72B-0FB3-4341-A91A-8468C150F612}" destId="{E1C534BF-B017-421D-9FEC-BA658FC39059}" srcOrd="4" destOrd="0" presId="urn:microsoft.com/office/officeart/2005/8/layout/vList6"/>
    <dgm:cxn modelId="{E9DCA743-FF4E-462B-A3C8-7F55948E8BC6}" type="presParOf" srcId="{E1C534BF-B017-421D-9FEC-BA658FC39059}" destId="{2CC8011A-0B8D-49B0-AA7E-BEA67FF3BB8F}" srcOrd="0" destOrd="0" presId="urn:microsoft.com/office/officeart/2005/8/layout/vList6"/>
    <dgm:cxn modelId="{B4C36372-E9C3-4916-8786-7C26B5C928A9}" type="presParOf" srcId="{E1C534BF-B017-421D-9FEC-BA658FC39059}" destId="{E8B4F647-3047-4E8E-99E2-026B427B300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243D2E-FBBC-4273-9C96-16FECC7C23F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7B992A-42E0-43D5-A16A-7BA2860B8828}">
      <dgm:prSet phldrT="[Текст]"/>
      <dgm:spPr>
        <a:effectLst>
          <a:outerShdw blurRad="50800" dist="38100" dir="8100000" algn="tr" rotWithShape="0">
            <a:schemeClr val="accent1">
              <a:lumMod val="75000"/>
              <a:alpha val="40000"/>
            </a:schemeClr>
          </a:outerShdw>
        </a:effectLst>
        <a:scene3d>
          <a:camera prst="orthographicFront"/>
          <a:lightRig rig="threePt" dir="t"/>
        </a:scene3d>
        <a:sp3d>
          <a:bevelT w="152400"/>
        </a:sp3d>
      </dgm:spPr>
      <dgm:t>
        <a:bodyPr/>
        <a:lstStyle/>
        <a:p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endParaRPr>
        </a:p>
      </dgm:t>
    </dgm:pt>
    <dgm:pt modelId="{893884B0-B9BC-4D9A-A8A8-9C6CE7598643}" type="parTrans" cxnId="{511E6482-B8F0-4713-B61F-78B6CCBFFB27}">
      <dgm:prSet/>
      <dgm:spPr/>
      <dgm:t>
        <a:bodyPr/>
        <a:lstStyle/>
        <a:p>
          <a:endParaRPr lang="ru-RU"/>
        </a:p>
      </dgm:t>
    </dgm:pt>
    <dgm:pt modelId="{D93C6E56-E366-40D2-9265-B0A59E6C6AF0}" type="sibTrans" cxnId="{511E6482-B8F0-4713-B61F-78B6CCBFFB27}">
      <dgm:prSet/>
      <dgm:spPr/>
      <dgm:t>
        <a:bodyPr/>
        <a:lstStyle/>
        <a:p>
          <a:endParaRPr lang="ru-RU"/>
        </a:p>
      </dgm:t>
    </dgm:pt>
    <dgm:pt modelId="{F0A4A2ED-F6E6-4EE8-88B6-C64AF5D55911}">
      <dgm:prSet phldrT="[Текст]" custT="1"/>
      <dgm:spPr>
        <a:scene3d>
          <a:camera prst="orthographicFront"/>
          <a:lightRig rig="threePt" dir="t"/>
        </a:scene3d>
        <a:sp3d prstMaterial="softEdge"/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Verdana" pitchFamily="34" charset="0"/>
            </a:rPr>
            <a:t>в </a:t>
          </a:r>
          <a:r>
            <a:rPr lang="ru-RU" sz="1600" b="1" dirty="0" err="1" smtClean="0">
              <a:solidFill>
                <a:srgbClr val="002060"/>
              </a:solidFill>
              <a:latin typeface="Verdana" pitchFamily="34" charset="0"/>
            </a:rPr>
            <a:t>КИМы</a:t>
          </a:r>
          <a:r>
            <a:rPr lang="ru-RU" sz="1600" b="1" dirty="0" smtClean="0">
              <a:solidFill>
                <a:srgbClr val="002060"/>
              </a:solidFill>
              <a:latin typeface="Verdana" pitchFamily="34" charset="0"/>
            </a:rPr>
            <a:t> экзаменационных вариантов ЕГЭ по математике базового уровня</a:t>
          </a:r>
          <a:endParaRPr lang="ru-RU" sz="1600" b="1" dirty="0">
            <a:solidFill>
              <a:srgbClr val="002060"/>
            </a:solidFill>
            <a:latin typeface="Verdana" pitchFamily="34" charset="0"/>
          </a:endParaRPr>
        </a:p>
      </dgm:t>
    </dgm:pt>
    <dgm:pt modelId="{984CAD74-29DE-4324-BBB8-C98ACD1B9E40}" type="parTrans" cxnId="{DD47F954-4042-45E6-93EA-6C8ADD830B48}">
      <dgm:prSet/>
      <dgm:spPr/>
      <dgm:t>
        <a:bodyPr/>
        <a:lstStyle/>
        <a:p>
          <a:endParaRPr lang="ru-RU"/>
        </a:p>
      </dgm:t>
    </dgm:pt>
    <dgm:pt modelId="{CE0689C0-6638-4C62-BB4D-B49A2ED8ACF7}" type="sibTrans" cxnId="{DD47F954-4042-45E6-93EA-6C8ADD830B48}">
      <dgm:prSet/>
      <dgm:spPr/>
      <dgm:t>
        <a:bodyPr/>
        <a:lstStyle/>
        <a:p>
          <a:endParaRPr lang="ru-RU"/>
        </a:p>
      </dgm:t>
    </dgm:pt>
    <dgm:pt modelId="{16A168A5-99EF-46F7-99E4-45F92F4202BD}">
      <dgm:prSet phldrT="[Текст]" custT="1"/>
      <dgm:spPr>
        <a:effectLst>
          <a:outerShdw blurRad="50800" dist="38100" dir="8100000" algn="tr" rotWithShape="0">
            <a:schemeClr val="accent1">
              <a:lumMod val="75000"/>
              <a:alpha val="40000"/>
            </a:schemeClr>
          </a:outerShdw>
        </a:effectLst>
        <a:scene3d>
          <a:camera prst="orthographicFront"/>
          <a:lightRig rig="threePt" dir="t"/>
        </a:scene3d>
        <a:sp3d>
          <a:bevelT w="152400"/>
        </a:sp3d>
      </dgm:spPr>
      <dgm:t>
        <a:bodyPr/>
        <a:lstStyle/>
        <a:p>
          <a:endParaRPr lang="ru-RU" sz="16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endParaRPr>
        </a:p>
      </dgm:t>
    </dgm:pt>
    <dgm:pt modelId="{529838E1-ACAA-4A36-9840-4D696AD7DFD4}" type="parTrans" cxnId="{9E260FBB-3C70-4185-B3C0-DBD58A7C7611}">
      <dgm:prSet/>
      <dgm:spPr/>
      <dgm:t>
        <a:bodyPr/>
        <a:lstStyle/>
        <a:p>
          <a:endParaRPr lang="ru-RU"/>
        </a:p>
      </dgm:t>
    </dgm:pt>
    <dgm:pt modelId="{9C86BAD8-2238-48AF-9F2E-8598D4C48BF4}" type="sibTrans" cxnId="{9E260FBB-3C70-4185-B3C0-DBD58A7C7611}">
      <dgm:prSet/>
      <dgm:spPr/>
      <dgm:t>
        <a:bodyPr/>
        <a:lstStyle/>
        <a:p>
          <a:endParaRPr lang="ru-RU"/>
        </a:p>
      </dgm:t>
    </dgm:pt>
    <dgm:pt modelId="{3C88CA78-B87B-423E-BCFF-FBF469006F7B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Verdana" pitchFamily="34" charset="0"/>
            </a:rPr>
            <a:t>в экзаменационные варианты ОГЭ для учащихся 9-х классов  (модуль «Реальная математика»)</a:t>
          </a:r>
          <a:endParaRPr lang="ru-RU" sz="1600" b="1" dirty="0">
            <a:solidFill>
              <a:srgbClr val="002060"/>
            </a:solidFill>
            <a:latin typeface="Verdana" pitchFamily="34" charset="0"/>
          </a:endParaRPr>
        </a:p>
      </dgm:t>
    </dgm:pt>
    <dgm:pt modelId="{29DAD527-483F-480A-8DB0-810D00C09D64}" type="parTrans" cxnId="{A075FF68-B7BC-4420-BD32-7F2E3704BEC4}">
      <dgm:prSet/>
      <dgm:spPr/>
      <dgm:t>
        <a:bodyPr/>
        <a:lstStyle/>
        <a:p>
          <a:endParaRPr lang="ru-RU"/>
        </a:p>
      </dgm:t>
    </dgm:pt>
    <dgm:pt modelId="{C318B815-C7D2-4A80-B60F-0F7C41D55DC5}" type="sibTrans" cxnId="{A075FF68-B7BC-4420-BD32-7F2E3704BEC4}">
      <dgm:prSet/>
      <dgm:spPr/>
      <dgm:t>
        <a:bodyPr/>
        <a:lstStyle/>
        <a:p>
          <a:endParaRPr lang="ru-RU"/>
        </a:p>
      </dgm:t>
    </dgm:pt>
    <dgm:pt modelId="{73C4A484-D41B-425E-AF31-30C31D3C3A8D}">
      <dgm:prSet phldrT="[Текст]" custT="1"/>
      <dgm:spPr>
        <a:effectLst>
          <a:outerShdw blurRad="50800" dist="38100" dir="8100000" algn="tr" rotWithShape="0">
            <a:schemeClr val="accent1">
              <a:lumMod val="75000"/>
              <a:alpha val="40000"/>
            </a:schemeClr>
          </a:outerShdw>
        </a:effectLst>
        <a:scene3d>
          <a:camera prst="orthographicFront"/>
          <a:lightRig rig="threePt" dir="t"/>
        </a:scene3d>
        <a:sp3d>
          <a:bevelT w="152400"/>
        </a:sp3d>
      </dgm:spPr>
      <dgm:t>
        <a:bodyPr/>
        <a:lstStyle/>
        <a:p>
          <a:endParaRPr lang="ru-RU" sz="16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endParaRPr>
        </a:p>
      </dgm:t>
    </dgm:pt>
    <dgm:pt modelId="{FD5465D3-41C0-4334-9A05-22C32A0CC72B}" type="parTrans" cxnId="{DA82EE4D-EB4C-41B1-9E47-C203D890B33D}">
      <dgm:prSet/>
      <dgm:spPr/>
      <dgm:t>
        <a:bodyPr/>
        <a:lstStyle/>
        <a:p>
          <a:endParaRPr lang="ru-RU"/>
        </a:p>
      </dgm:t>
    </dgm:pt>
    <dgm:pt modelId="{25CEF62B-C49B-44FC-8939-1398519F266C}" type="sibTrans" cxnId="{DA82EE4D-EB4C-41B1-9E47-C203D890B33D}">
      <dgm:prSet/>
      <dgm:spPr/>
      <dgm:t>
        <a:bodyPr/>
        <a:lstStyle/>
        <a:p>
          <a:endParaRPr lang="ru-RU"/>
        </a:p>
      </dgm:t>
    </dgm:pt>
    <dgm:pt modelId="{F59677CD-72F0-4241-9C9C-1F20B6D94AC7}">
      <dgm:prSet phldrT="[Текст]" custT="1"/>
      <dgm:spPr>
        <a:effectLst>
          <a:outerShdw blurRad="50800" dist="38100" dir="8100000" algn="tr" rotWithShape="0">
            <a:schemeClr val="accent1">
              <a:lumMod val="75000"/>
              <a:alpha val="40000"/>
            </a:schemeClr>
          </a:outerShdw>
        </a:effectLst>
        <a:scene3d>
          <a:camera prst="orthographicFront"/>
          <a:lightRig rig="threePt" dir="t"/>
        </a:scene3d>
        <a:sp3d>
          <a:bevelT w="152400"/>
        </a:sp3d>
      </dgm:spPr>
      <dgm:t>
        <a:bodyPr/>
        <a:lstStyle/>
        <a:p>
          <a:endParaRPr lang="ru-RU" sz="16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endParaRPr>
        </a:p>
      </dgm:t>
    </dgm:pt>
    <dgm:pt modelId="{9BB5E20E-814B-4544-9C0D-E52F5F989787}" type="parTrans" cxnId="{C17F8848-EA4C-485C-8A7F-5CB57C7F690D}">
      <dgm:prSet/>
      <dgm:spPr/>
      <dgm:t>
        <a:bodyPr/>
        <a:lstStyle/>
        <a:p>
          <a:endParaRPr lang="ru-RU"/>
        </a:p>
      </dgm:t>
    </dgm:pt>
    <dgm:pt modelId="{122815AE-BC6C-4D83-9267-824041793839}" type="sibTrans" cxnId="{C17F8848-EA4C-485C-8A7F-5CB57C7F690D}">
      <dgm:prSet/>
      <dgm:spPr/>
      <dgm:t>
        <a:bodyPr/>
        <a:lstStyle/>
        <a:p>
          <a:endParaRPr lang="ru-RU"/>
        </a:p>
      </dgm:t>
    </dgm:pt>
    <dgm:pt modelId="{8918CB91-2201-4073-BE9F-0E26CF0EBAA5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Verdana" pitchFamily="34" charset="0"/>
            </a:rPr>
            <a:t>в диагностические работы проекта НИКО</a:t>
          </a:r>
          <a:endParaRPr lang="ru-RU" sz="1600" b="1" dirty="0">
            <a:solidFill>
              <a:srgbClr val="002060"/>
            </a:solidFill>
            <a:latin typeface="Verdana" pitchFamily="34" charset="0"/>
          </a:endParaRPr>
        </a:p>
      </dgm:t>
    </dgm:pt>
    <dgm:pt modelId="{07749C16-9022-49C6-B0C2-B882DDB902BC}" type="parTrans" cxnId="{4D2D2196-7176-4645-A92F-D4A26EC50582}">
      <dgm:prSet/>
      <dgm:spPr/>
      <dgm:t>
        <a:bodyPr/>
        <a:lstStyle/>
        <a:p>
          <a:endParaRPr lang="ru-RU"/>
        </a:p>
      </dgm:t>
    </dgm:pt>
    <dgm:pt modelId="{C1168DF2-7D1A-43F7-9FA7-4CE8795E0C73}" type="sibTrans" cxnId="{4D2D2196-7176-4645-A92F-D4A26EC50582}">
      <dgm:prSet/>
      <dgm:spPr/>
      <dgm:t>
        <a:bodyPr/>
        <a:lstStyle/>
        <a:p>
          <a:endParaRPr lang="ru-RU"/>
        </a:p>
      </dgm:t>
    </dgm:pt>
    <dgm:pt modelId="{9E341A44-FAF1-4291-A250-069D32FEC838}">
      <dgm:prSet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Verdana" pitchFamily="34" charset="0"/>
            </a:rPr>
            <a:t>в </a:t>
          </a:r>
          <a:r>
            <a:rPr lang="ru-RU" sz="1600" b="1" dirty="0" err="1" smtClean="0">
              <a:solidFill>
                <a:srgbClr val="002060"/>
              </a:solidFill>
              <a:latin typeface="Verdana" pitchFamily="34" charset="0"/>
            </a:rPr>
            <a:t>КИМы</a:t>
          </a:r>
          <a:r>
            <a:rPr lang="ru-RU" sz="1600" b="1" dirty="0" smtClean="0">
              <a:solidFill>
                <a:srgbClr val="002060"/>
              </a:solidFill>
              <a:latin typeface="Verdana" pitchFamily="34" charset="0"/>
            </a:rPr>
            <a:t> экзаменационных вариантов ЕГЭ по математике профильного уровня (задания № 1-4, № 10, № 11 и № 17 (на сложные проценты))</a:t>
          </a:r>
          <a:endParaRPr lang="ru-RU" sz="1600" b="1" dirty="0">
            <a:solidFill>
              <a:srgbClr val="002060"/>
            </a:solidFill>
            <a:latin typeface="Verdana" pitchFamily="34" charset="0"/>
          </a:endParaRPr>
        </a:p>
      </dgm:t>
    </dgm:pt>
    <dgm:pt modelId="{1AC3AD23-A196-4F20-960A-C212C32043F4}" type="parTrans" cxnId="{07AEC5C8-3D19-4D77-A701-65597D66024E}">
      <dgm:prSet/>
      <dgm:spPr/>
      <dgm:t>
        <a:bodyPr/>
        <a:lstStyle/>
        <a:p>
          <a:endParaRPr lang="ru-RU"/>
        </a:p>
      </dgm:t>
    </dgm:pt>
    <dgm:pt modelId="{77C125AF-E89F-4D9A-A4AC-AB7580308E12}" type="sibTrans" cxnId="{07AEC5C8-3D19-4D77-A701-65597D66024E}">
      <dgm:prSet/>
      <dgm:spPr/>
      <dgm:t>
        <a:bodyPr/>
        <a:lstStyle/>
        <a:p>
          <a:endParaRPr lang="ru-RU"/>
        </a:p>
      </dgm:t>
    </dgm:pt>
    <dgm:pt modelId="{B8BF602F-70C4-4F1C-86FB-70F47FF54A8D}">
      <dgm:prSet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Verdana" pitchFamily="34" charset="0"/>
            </a:rPr>
            <a:t>во Всероссийские и региональные проверочные работы (ВПР, РПР)</a:t>
          </a:r>
          <a:endParaRPr lang="ru-RU" sz="1600" b="1" dirty="0">
            <a:solidFill>
              <a:srgbClr val="002060"/>
            </a:solidFill>
            <a:latin typeface="Verdana" pitchFamily="34" charset="0"/>
          </a:endParaRPr>
        </a:p>
      </dgm:t>
    </dgm:pt>
    <dgm:pt modelId="{7E712CCB-C79D-49A8-B981-A2BF0D6B594F}" type="parTrans" cxnId="{AE284F23-4808-401D-8AAA-32DBC81E2E5A}">
      <dgm:prSet/>
      <dgm:spPr/>
      <dgm:t>
        <a:bodyPr/>
        <a:lstStyle/>
        <a:p>
          <a:endParaRPr lang="ru-RU"/>
        </a:p>
      </dgm:t>
    </dgm:pt>
    <dgm:pt modelId="{AD1A6FD2-5E38-4365-8CCD-AD87102ABC0A}" type="sibTrans" cxnId="{AE284F23-4808-401D-8AAA-32DBC81E2E5A}">
      <dgm:prSet/>
      <dgm:spPr/>
      <dgm:t>
        <a:bodyPr/>
        <a:lstStyle/>
        <a:p>
          <a:endParaRPr lang="ru-RU"/>
        </a:p>
      </dgm:t>
    </dgm:pt>
    <dgm:pt modelId="{67F25EA8-FB0A-42D3-A13A-7730B453CC92}">
      <dgm:prSet phldrT="[Текст]" custT="1"/>
      <dgm:spPr>
        <a:effectLst>
          <a:outerShdw blurRad="50800" dist="38100" dir="8100000" algn="tr" rotWithShape="0">
            <a:schemeClr val="accent1">
              <a:lumMod val="75000"/>
              <a:alpha val="40000"/>
            </a:schemeClr>
          </a:outerShdw>
        </a:effectLst>
        <a:scene3d>
          <a:camera prst="orthographicFront"/>
          <a:lightRig rig="threePt" dir="t"/>
        </a:scene3d>
        <a:sp3d>
          <a:bevelT w="152400"/>
        </a:sp3d>
      </dgm:spPr>
      <dgm:t>
        <a:bodyPr/>
        <a:lstStyle/>
        <a:p>
          <a:endParaRPr lang="ru-RU" sz="16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endParaRPr>
        </a:p>
      </dgm:t>
    </dgm:pt>
    <dgm:pt modelId="{736F98AA-9DC9-48DE-9769-4856E43E6BE0}" type="sibTrans" cxnId="{752B1486-BFA4-42D8-8FBD-0631E3CBC82A}">
      <dgm:prSet/>
      <dgm:spPr/>
      <dgm:t>
        <a:bodyPr/>
        <a:lstStyle/>
        <a:p>
          <a:endParaRPr lang="ru-RU"/>
        </a:p>
      </dgm:t>
    </dgm:pt>
    <dgm:pt modelId="{2B87B718-87EC-49C2-B233-E5DE15BC7634}" type="parTrans" cxnId="{752B1486-BFA4-42D8-8FBD-0631E3CBC82A}">
      <dgm:prSet/>
      <dgm:spPr/>
      <dgm:t>
        <a:bodyPr/>
        <a:lstStyle/>
        <a:p>
          <a:endParaRPr lang="ru-RU"/>
        </a:p>
      </dgm:t>
    </dgm:pt>
    <dgm:pt modelId="{C20E1F82-71C1-4F11-9E12-F8827953CA52}" type="pres">
      <dgm:prSet presAssocID="{F8243D2E-FBBC-4273-9C96-16FECC7C23F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A04692-5F2D-4B98-B6F0-1795B96111D2}" type="pres">
      <dgm:prSet presAssocID="{957B992A-42E0-43D5-A16A-7BA2860B8828}" presName="composite" presStyleCnt="0"/>
      <dgm:spPr/>
    </dgm:pt>
    <dgm:pt modelId="{3322E1C8-476D-4FFE-8EB3-F589E9DB0B80}" type="pres">
      <dgm:prSet presAssocID="{957B992A-42E0-43D5-A16A-7BA2860B8828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FBFAD7-1F28-4A68-8A94-A77DCDEAC17C}" type="pres">
      <dgm:prSet presAssocID="{957B992A-42E0-43D5-A16A-7BA2860B8828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8EEF95-28D0-406E-9979-2756D95D2B83}" type="pres">
      <dgm:prSet presAssocID="{D93C6E56-E366-40D2-9265-B0A59E6C6AF0}" presName="sp" presStyleCnt="0"/>
      <dgm:spPr/>
    </dgm:pt>
    <dgm:pt modelId="{C3CAB6DD-07D3-4FEC-B529-D2885977A39C}" type="pres">
      <dgm:prSet presAssocID="{67F25EA8-FB0A-42D3-A13A-7730B453CC92}" presName="composite" presStyleCnt="0"/>
      <dgm:spPr/>
    </dgm:pt>
    <dgm:pt modelId="{87B6DC1A-08C8-48BD-A917-7924D57A243C}" type="pres">
      <dgm:prSet presAssocID="{67F25EA8-FB0A-42D3-A13A-7730B453CC92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32DF0F-7A2E-4B7D-9F0B-39A702A1776D}" type="pres">
      <dgm:prSet presAssocID="{67F25EA8-FB0A-42D3-A13A-7730B453CC92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D5A9C6-42E3-4A04-A063-B83C323D2A0D}" type="pres">
      <dgm:prSet presAssocID="{736F98AA-9DC9-48DE-9769-4856E43E6BE0}" presName="sp" presStyleCnt="0"/>
      <dgm:spPr/>
    </dgm:pt>
    <dgm:pt modelId="{2F941981-7A2F-4ECB-BC88-D9DE6E8DE6F9}" type="pres">
      <dgm:prSet presAssocID="{16A168A5-99EF-46F7-99E4-45F92F4202BD}" presName="composite" presStyleCnt="0"/>
      <dgm:spPr/>
    </dgm:pt>
    <dgm:pt modelId="{E52BE70A-3844-4EA3-96A4-BA840D90E6F1}" type="pres">
      <dgm:prSet presAssocID="{16A168A5-99EF-46F7-99E4-45F92F4202BD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1B4BFD-42C5-4A3C-92F4-E65CDC676108}" type="pres">
      <dgm:prSet presAssocID="{16A168A5-99EF-46F7-99E4-45F92F4202BD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1CC70B-49AF-4821-9909-23A21983323F}" type="pres">
      <dgm:prSet presAssocID="{9C86BAD8-2238-48AF-9F2E-8598D4C48BF4}" presName="sp" presStyleCnt="0"/>
      <dgm:spPr/>
    </dgm:pt>
    <dgm:pt modelId="{4A2CE1B4-7817-419C-BAD0-125608A4F32D}" type="pres">
      <dgm:prSet presAssocID="{73C4A484-D41B-425E-AF31-30C31D3C3A8D}" presName="composite" presStyleCnt="0"/>
      <dgm:spPr/>
    </dgm:pt>
    <dgm:pt modelId="{1ABA1A08-A9E0-4EC5-BE7D-341096C3EF48}" type="pres">
      <dgm:prSet presAssocID="{73C4A484-D41B-425E-AF31-30C31D3C3A8D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30D481-0A3A-4169-9725-049DF3FFFA80}" type="pres">
      <dgm:prSet presAssocID="{73C4A484-D41B-425E-AF31-30C31D3C3A8D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F60F23-06DF-4CC7-905E-814178A99989}" type="pres">
      <dgm:prSet presAssocID="{25CEF62B-C49B-44FC-8939-1398519F266C}" presName="sp" presStyleCnt="0"/>
      <dgm:spPr/>
    </dgm:pt>
    <dgm:pt modelId="{D7E14B30-4A2C-43FF-B45F-0E9AFFCBFE0B}" type="pres">
      <dgm:prSet presAssocID="{F59677CD-72F0-4241-9C9C-1F20B6D94AC7}" presName="composite" presStyleCnt="0"/>
      <dgm:spPr/>
    </dgm:pt>
    <dgm:pt modelId="{F7E6BD9D-D4E8-4211-9D63-AF621DDD6564}" type="pres">
      <dgm:prSet presAssocID="{F59677CD-72F0-4241-9C9C-1F20B6D94AC7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F33F73-C995-435C-B5A2-BA4C7F5DF4F3}" type="pres">
      <dgm:prSet presAssocID="{F59677CD-72F0-4241-9C9C-1F20B6D94AC7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7F8848-EA4C-485C-8A7F-5CB57C7F690D}" srcId="{F8243D2E-FBBC-4273-9C96-16FECC7C23F4}" destId="{F59677CD-72F0-4241-9C9C-1F20B6D94AC7}" srcOrd="4" destOrd="0" parTransId="{9BB5E20E-814B-4544-9C0D-E52F5F989787}" sibTransId="{122815AE-BC6C-4D83-9267-824041793839}"/>
    <dgm:cxn modelId="{6E184599-44E9-4FB4-8089-53A4FFF29D2A}" type="presOf" srcId="{8918CB91-2201-4073-BE9F-0E26CF0EBAA5}" destId="{00F33F73-C995-435C-B5A2-BA4C7F5DF4F3}" srcOrd="0" destOrd="0" presId="urn:microsoft.com/office/officeart/2005/8/layout/chevron2"/>
    <dgm:cxn modelId="{1E1FC708-9985-4B4D-84CD-54874C32503F}" type="presOf" srcId="{B8BF602F-70C4-4F1C-86FB-70F47FF54A8D}" destId="{9C30D481-0A3A-4169-9725-049DF3FFFA80}" srcOrd="0" destOrd="0" presId="urn:microsoft.com/office/officeart/2005/8/layout/chevron2"/>
    <dgm:cxn modelId="{07AEC5C8-3D19-4D77-A701-65597D66024E}" srcId="{67F25EA8-FB0A-42D3-A13A-7730B453CC92}" destId="{9E341A44-FAF1-4291-A250-069D32FEC838}" srcOrd="0" destOrd="0" parTransId="{1AC3AD23-A196-4F20-960A-C212C32043F4}" sibTransId="{77C125AF-E89F-4D9A-A4AC-AB7580308E12}"/>
    <dgm:cxn modelId="{DA82EE4D-EB4C-41B1-9E47-C203D890B33D}" srcId="{F8243D2E-FBBC-4273-9C96-16FECC7C23F4}" destId="{73C4A484-D41B-425E-AF31-30C31D3C3A8D}" srcOrd="3" destOrd="0" parTransId="{FD5465D3-41C0-4334-9A05-22C32A0CC72B}" sibTransId="{25CEF62B-C49B-44FC-8939-1398519F266C}"/>
    <dgm:cxn modelId="{600AEB25-F7E6-4B3E-914C-DBD897DBA846}" type="presOf" srcId="{67F25EA8-FB0A-42D3-A13A-7730B453CC92}" destId="{87B6DC1A-08C8-48BD-A917-7924D57A243C}" srcOrd="0" destOrd="0" presId="urn:microsoft.com/office/officeart/2005/8/layout/chevron2"/>
    <dgm:cxn modelId="{76E8F470-1786-4653-8D0E-3D020B4229B2}" type="presOf" srcId="{F8243D2E-FBBC-4273-9C96-16FECC7C23F4}" destId="{C20E1F82-71C1-4F11-9E12-F8827953CA52}" srcOrd="0" destOrd="0" presId="urn:microsoft.com/office/officeart/2005/8/layout/chevron2"/>
    <dgm:cxn modelId="{5DE2A8E8-7117-4623-BA9E-09432968832C}" type="presOf" srcId="{9E341A44-FAF1-4291-A250-069D32FEC838}" destId="{2732DF0F-7A2E-4B7D-9F0B-39A702A1776D}" srcOrd="0" destOrd="0" presId="urn:microsoft.com/office/officeart/2005/8/layout/chevron2"/>
    <dgm:cxn modelId="{DD47F954-4042-45E6-93EA-6C8ADD830B48}" srcId="{957B992A-42E0-43D5-A16A-7BA2860B8828}" destId="{F0A4A2ED-F6E6-4EE8-88B6-C64AF5D55911}" srcOrd="0" destOrd="0" parTransId="{984CAD74-29DE-4324-BBB8-C98ACD1B9E40}" sibTransId="{CE0689C0-6638-4C62-BB4D-B49A2ED8ACF7}"/>
    <dgm:cxn modelId="{49646E28-3118-4300-A15F-E943C1D33D94}" type="presOf" srcId="{16A168A5-99EF-46F7-99E4-45F92F4202BD}" destId="{E52BE70A-3844-4EA3-96A4-BA840D90E6F1}" srcOrd="0" destOrd="0" presId="urn:microsoft.com/office/officeart/2005/8/layout/chevron2"/>
    <dgm:cxn modelId="{9692BA0C-F375-471B-8EEE-84676618A0CD}" type="presOf" srcId="{F0A4A2ED-F6E6-4EE8-88B6-C64AF5D55911}" destId="{3CFBFAD7-1F28-4A68-8A94-A77DCDEAC17C}" srcOrd="0" destOrd="0" presId="urn:microsoft.com/office/officeart/2005/8/layout/chevron2"/>
    <dgm:cxn modelId="{BA91720B-5BF2-4D72-963F-645AF176A614}" type="presOf" srcId="{3C88CA78-B87B-423E-BCFF-FBF469006F7B}" destId="{221B4BFD-42C5-4A3C-92F4-E65CDC676108}" srcOrd="0" destOrd="0" presId="urn:microsoft.com/office/officeart/2005/8/layout/chevron2"/>
    <dgm:cxn modelId="{511E6482-B8F0-4713-B61F-78B6CCBFFB27}" srcId="{F8243D2E-FBBC-4273-9C96-16FECC7C23F4}" destId="{957B992A-42E0-43D5-A16A-7BA2860B8828}" srcOrd="0" destOrd="0" parTransId="{893884B0-B9BC-4D9A-A8A8-9C6CE7598643}" sibTransId="{D93C6E56-E366-40D2-9265-B0A59E6C6AF0}"/>
    <dgm:cxn modelId="{8CEC2B1C-1019-4CB0-8FAE-A8DCFB2819CD}" type="presOf" srcId="{73C4A484-D41B-425E-AF31-30C31D3C3A8D}" destId="{1ABA1A08-A9E0-4EC5-BE7D-341096C3EF48}" srcOrd="0" destOrd="0" presId="urn:microsoft.com/office/officeart/2005/8/layout/chevron2"/>
    <dgm:cxn modelId="{4D2D2196-7176-4645-A92F-D4A26EC50582}" srcId="{F59677CD-72F0-4241-9C9C-1F20B6D94AC7}" destId="{8918CB91-2201-4073-BE9F-0E26CF0EBAA5}" srcOrd="0" destOrd="0" parTransId="{07749C16-9022-49C6-B0C2-B882DDB902BC}" sibTransId="{C1168DF2-7D1A-43F7-9FA7-4CE8795E0C73}"/>
    <dgm:cxn modelId="{A075FF68-B7BC-4420-BD32-7F2E3704BEC4}" srcId="{16A168A5-99EF-46F7-99E4-45F92F4202BD}" destId="{3C88CA78-B87B-423E-BCFF-FBF469006F7B}" srcOrd="0" destOrd="0" parTransId="{29DAD527-483F-480A-8DB0-810D00C09D64}" sibTransId="{C318B815-C7D2-4A80-B60F-0F7C41D55DC5}"/>
    <dgm:cxn modelId="{9E260FBB-3C70-4185-B3C0-DBD58A7C7611}" srcId="{F8243D2E-FBBC-4273-9C96-16FECC7C23F4}" destId="{16A168A5-99EF-46F7-99E4-45F92F4202BD}" srcOrd="2" destOrd="0" parTransId="{529838E1-ACAA-4A36-9840-4D696AD7DFD4}" sibTransId="{9C86BAD8-2238-48AF-9F2E-8598D4C48BF4}"/>
    <dgm:cxn modelId="{AE284F23-4808-401D-8AAA-32DBC81E2E5A}" srcId="{73C4A484-D41B-425E-AF31-30C31D3C3A8D}" destId="{B8BF602F-70C4-4F1C-86FB-70F47FF54A8D}" srcOrd="0" destOrd="0" parTransId="{7E712CCB-C79D-49A8-B981-A2BF0D6B594F}" sibTransId="{AD1A6FD2-5E38-4365-8CCD-AD87102ABC0A}"/>
    <dgm:cxn modelId="{C519A421-6743-47D1-97A2-2D40A196D940}" type="presOf" srcId="{957B992A-42E0-43D5-A16A-7BA2860B8828}" destId="{3322E1C8-476D-4FFE-8EB3-F589E9DB0B80}" srcOrd="0" destOrd="0" presId="urn:microsoft.com/office/officeart/2005/8/layout/chevron2"/>
    <dgm:cxn modelId="{752B1486-BFA4-42D8-8FBD-0631E3CBC82A}" srcId="{F8243D2E-FBBC-4273-9C96-16FECC7C23F4}" destId="{67F25EA8-FB0A-42D3-A13A-7730B453CC92}" srcOrd="1" destOrd="0" parTransId="{2B87B718-87EC-49C2-B233-E5DE15BC7634}" sibTransId="{736F98AA-9DC9-48DE-9769-4856E43E6BE0}"/>
    <dgm:cxn modelId="{29A701FD-6A6D-4322-AB36-92935C8FC3D1}" type="presOf" srcId="{F59677CD-72F0-4241-9C9C-1F20B6D94AC7}" destId="{F7E6BD9D-D4E8-4211-9D63-AF621DDD6564}" srcOrd="0" destOrd="0" presId="urn:microsoft.com/office/officeart/2005/8/layout/chevron2"/>
    <dgm:cxn modelId="{881A7CDC-B43D-4FF6-84E0-C1AFFB30A546}" type="presParOf" srcId="{C20E1F82-71C1-4F11-9E12-F8827953CA52}" destId="{48A04692-5F2D-4B98-B6F0-1795B96111D2}" srcOrd="0" destOrd="0" presId="urn:microsoft.com/office/officeart/2005/8/layout/chevron2"/>
    <dgm:cxn modelId="{2B44AF4E-2457-4106-8F05-801DBF266D9D}" type="presParOf" srcId="{48A04692-5F2D-4B98-B6F0-1795B96111D2}" destId="{3322E1C8-476D-4FFE-8EB3-F589E9DB0B80}" srcOrd="0" destOrd="0" presId="urn:microsoft.com/office/officeart/2005/8/layout/chevron2"/>
    <dgm:cxn modelId="{CC572CB8-42FF-4CF4-9B5E-2F4FC03B1396}" type="presParOf" srcId="{48A04692-5F2D-4B98-B6F0-1795B96111D2}" destId="{3CFBFAD7-1F28-4A68-8A94-A77DCDEAC17C}" srcOrd="1" destOrd="0" presId="urn:microsoft.com/office/officeart/2005/8/layout/chevron2"/>
    <dgm:cxn modelId="{846E8317-8ACF-46BC-8611-0797A7503DE0}" type="presParOf" srcId="{C20E1F82-71C1-4F11-9E12-F8827953CA52}" destId="{9C8EEF95-28D0-406E-9979-2756D95D2B83}" srcOrd="1" destOrd="0" presId="urn:microsoft.com/office/officeart/2005/8/layout/chevron2"/>
    <dgm:cxn modelId="{0D99EC4F-D055-4AE8-9F6B-30D998E99B8E}" type="presParOf" srcId="{C20E1F82-71C1-4F11-9E12-F8827953CA52}" destId="{C3CAB6DD-07D3-4FEC-B529-D2885977A39C}" srcOrd="2" destOrd="0" presId="urn:microsoft.com/office/officeart/2005/8/layout/chevron2"/>
    <dgm:cxn modelId="{3708F21C-B944-4448-8A67-5C91022231FD}" type="presParOf" srcId="{C3CAB6DD-07D3-4FEC-B529-D2885977A39C}" destId="{87B6DC1A-08C8-48BD-A917-7924D57A243C}" srcOrd="0" destOrd="0" presId="urn:microsoft.com/office/officeart/2005/8/layout/chevron2"/>
    <dgm:cxn modelId="{BB5E532C-DFBA-45B1-9AF7-23155659E519}" type="presParOf" srcId="{C3CAB6DD-07D3-4FEC-B529-D2885977A39C}" destId="{2732DF0F-7A2E-4B7D-9F0B-39A702A1776D}" srcOrd="1" destOrd="0" presId="urn:microsoft.com/office/officeart/2005/8/layout/chevron2"/>
    <dgm:cxn modelId="{D847C9C4-2066-4E92-9657-A953921EB21D}" type="presParOf" srcId="{C20E1F82-71C1-4F11-9E12-F8827953CA52}" destId="{3ED5A9C6-42E3-4A04-A063-B83C323D2A0D}" srcOrd="3" destOrd="0" presId="urn:microsoft.com/office/officeart/2005/8/layout/chevron2"/>
    <dgm:cxn modelId="{F2C53039-AC16-4602-B3BC-14C6920159F8}" type="presParOf" srcId="{C20E1F82-71C1-4F11-9E12-F8827953CA52}" destId="{2F941981-7A2F-4ECB-BC88-D9DE6E8DE6F9}" srcOrd="4" destOrd="0" presId="urn:microsoft.com/office/officeart/2005/8/layout/chevron2"/>
    <dgm:cxn modelId="{530F24C4-0A35-43BF-B425-C39CD70F361A}" type="presParOf" srcId="{2F941981-7A2F-4ECB-BC88-D9DE6E8DE6F9}" destId="{E52BE70A-3844-4EA3-96A4-BA840D90E6F1}" srcOrd="0" destOrd="0" presId="urn:microsoft.com/office/officeart/2005/8/layout/chevron2"/>
    <dgm:cxn modelId="{9D67DAD9-0321-4461-B650-B5590F4CCA12}" type="presParOf" srcId="{2F941981-7A2F-4ECB-BC88-D9DE6E8DE6F9}" destId="{221B4BFD-42C5-4A3C-92F4-E65CDC676108}" srcOrd="1" destOrd="0" presId="urn:microsoft.com/office/officeart/2005/8/layout/chevron2"/>
    <dgm:cxn modelId="{74EDB323-1962-43F4-8870-5A17BDF403E2}" type="presParOf" srcId="{C20E1F82-71C1-4F11-9E12-F8827953CA52}" destId="{461CC70B-49AF-4821-9909-23A21983323F}" srcOrd="5" destOrd="0" presId="urn:microsoft.com/office/officeart/2005/8/layout/chevron2"/>
    <dgm:cxn modelId="{0BDE1C04-6A1C-468F-ADEA-0A585B177434}" type="presParOf" srcId="{C20E1F82-71C1-4F11-9E12-F8827953CA52}" destId="{4A2CE1B4-7817-419C-BAD0-125608A4F32D}" srcOrd="6" destOrd="0" presId="urn:microsoft.com/office/officeart/2005/8/layout/chevron2"/>
    <dgm:cxn modelId="{A926624C-2255-48FC-92A8-7DE5941E73A0}" type="presParOf" srcId="{4A2CE1B4-7817-419C-BAD0-125608A4F32D}" destId="{1ABA1A08-A9E0-4EC5-BE7D-341096C3EF48}" srcOrd="0" destOrd="0" presId="urn:microsoft.com/office/officeart/2005/8/layout/chevron2"/>
    <dgm:cxn modelId="{CC911396-08D3-4498-BDA6-35F736758EBE}" type="presParOf" srcId="{4A2CE1B4-7817-419C-BAD0-125608A4F32D}" destId="{9C30D481-0A3A-4169-9725-049DF3FFFA80}" srcOrd="1" destOrd="0" presId="urn:microsoft.com/office/officeart/2005/8/layout/chevron2"/>
    <dgm:cxn modelId="{6D4D2684-2AF6-4062-8B0E-DD354934895B}" type="presParOf" srcId="{C20E1F82-71C1-4F11-9E12-F8827953CA52}" destId="{50F60F23-06DF-4CC7-905E-814178A99989}" srcOrd="7" destOrd="0" presId="urn:microsoft.com/office/officeart/2005/8/layout/chevron2"/>
    <dgm:cxn modelId="{F7610ED0-8DF0-4722-97C3-FE62B6910D02}" type="presParOf" srcId="{C20E1F82-71C1-4F11-9E12-F8827953CA52}" destId="{D7E14B30-4A2C-43FF-B45F-0E9AFFCBFE0B}" srcOrd="8" destOrd="0" presId="urn:microsoft.com/office/officeart/2005/8/layout/chevron2"/>
    <dgm:cxn modelId="{55BC214C-69B6-4D4B-9B09-E8B5E8233AD4}" type="presParOf" srcId="{D7E14B30-4A2C-43FF-B45F-0E9AFFCBFE0B}" destId="{F7E6BD9D-D4E8-4211-9D63-AF621DDD6564}" srcOrd="0" destOrd="0" presId="urn:microsoft.com/office/officeart/2005/8/layout/chevron2"/>
    <dgm:cxn modelId="{6FEA04E6-D9B4-45A4-A73C-C417678A9B15}" type="presParOf" srcId="{D7E14B30-4A2C-43FF-B45F-0E9AFFCBFE0B}" destId="{00F33F73-C995-435C-B5A2-BA4C7F5DF4F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CFB737-C704-4604-99CC-AAF1B771ACD1}" type="doc">
      <dgm:prSet loTypeId="urn:microsoft.com/office/officeart/2005/8/layout/vProcess5" loCatId="process" qsTypeId="urn:microsoft.com/office/officeart/2005/8/quickstyle/3d1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DA8BAA06-7AAB-4130-9FCF-B98761B0ABC0}">
      <dgm:prSet phldrT="[Текст]" custT="1"/>
      <dgm:spPr>
        <a:ln>
          <a:solidFill>
            <a:srgbClr val="002060"/>
          </a:solidFill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3200" b="1" dirty="0" smtClean="0">
              <a:solidFill>
                <a:srgbClr val="002060"/>
              </a:solidFill>
            </a:rPr>
            <a:t>Алгоритм составления задач</a:t>
          </a:r>
          <a:endParaRPr lang="ru-RU" sz="3200" b="1" dirty="0">
            <a:solidFill>
              <a:srgbClr val="002060"/>
            </a:solidFill>
          </a:endParaRPr>
        </a:p>
      </dgm:t>
    </dgm:pt>
    <dgm:pt modelId="{A7CC3A8B-3468-4132-AFF0-CA6357C91B43}" type="parTrans" cxnId="{2A36F4EA-D039-44DC-9369-3E6E142F2511}">
      <dgm:prSet/>
      <dgm:spPr/>
      <dgm:t>
        <a:bodyPr/>
        <a:lstStyle/>
        <a:p>
          <a:endParaRPr lang="ru-RU"/>
        </a:p>
      </dgm:t>
    </dgm:pt>
    <dgm:pt modelId="{44B6238E-7D3D-4497-B7C2-C071692085F7}" type="sibTrans" cxnId="{2A36F4EA-D039-44DC-9369-3E6E142F2511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1905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ru-RU"/>
        </a:p>
      </dgm:t>
    </dgm:pt>
    <dgm:pt modelId="{FD46288B-7D31-4708-8C0A-1F273538C891}">
      <dgm:prSet phldrT="[Текст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3200" b="1" dirty="0" smtClean="0">
              <a:solidFill>
                <a:srgbClr val="002060"/>
              </a:solidFill>
            </a:rPr>
            <a:t>Методы использования задач на разных этапах урока</a:t>
          </a:r>
          <a:endParaRPr lang="ru-RU" sz="3200" b="1" dirty="0">
            <a:solidFill>
              <a:srgbClr val="002060"/>
            </a:solidFill>
          </a:endParaRPr>
        </a:p>
      </dgm:t>
    </dgm:pt>
    <dgm:pt modelId="{0BA09F01-45AD-4FC8-A904-8AED17530022}" type="parTrans" cxnId="{5BC5A34C-D844-47D4-A6AA-6EDC357DA986}">
      <dgm:prSet/>
      <dgm:spPr/>
      <dgm:t>
        <a:bodyPr/>
        <a:lstStyle/>
        <a:p>
          <a:endParaRPr lang="ru-RU"/>
        </a:p>
      </dgm:t>
    </dgm:pt>
    <dgm:pt modelId="{A1B0379A-30F6-499C-B261-7C51A5F70E2F}" type="sibTrans" cxnId="{5BC5A34C-D844-47D4-A6AA-6EDC357DA986}">
      <dgm:prSet/>
      <dgm:spPr>
        <a:ln>
          <a:solidFill>
            <a:srgbClr val="002060"/>
          </a:solidFill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1905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ru-RU"/>
        </a:p>
      </dgm:t>
    </dgm:pt>
    <dgm:pt modelId="{A543732D-5085-415A-9B3D-F96FE70F8D1A}">
      <dgm:prSet phldrT="[Текст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3200" b="1" dirty="0" smtClean="0">
              <a:solidFill>
                <a:srgbClr val="002060"/>
              </a:solidFill>
            </a:rPr>
            <a:t>Мониторинг качества математической подготовки учащихся</a:t>
          </a:r>
          <a:endParaRPr lang="ru-RU" sz="3200" b="1" dirty="0">
            <a:solidFill>
              <a:srgbClr val="002060"/>
            </a:solidFill>
          </a:endParaRPr>
        </a:p>
      </dgm:t>
    </dgm:pt>
    <dgm:pt modelId="{BC69D4C3-513F-4663-ABB9-3F9160BD0B10}" type="parTrans" cxnId="{23B24CD2-E414-4C6F-9CA9-FA9CA86F8B2E}">
      <dgm:prSet/>
      <dgm:spPr/>
      <dgm:t>
        <a:bodyPr/>
        <a:lstStyle/>
        <a:p>
          <a:endParaRPr lang="ru-RU"/>
        </a:p>
      </dgm:t>
    </dgm:pt>
    <dgm:pt modelId="{0117D125-88FE-4AE2-9398-C6CF586D2E60}" type="sibTrans" cxnId="{23B24CD2-E414-4C6F-9CA9-FA9CA86F8B2E}">
      <dgm:prSet/>
      <dgm:spPr/>
      <dgm:t>
        <a:bodyPr/>
        <a:lstStyle/>
        <a:p>
          <a:endParaRPr lang="ru-RU"/>
        </a:p>
      </dgm:t>
    </dgm:pt>
    <dgm:pt modelId="{6CC7C00E-FDB6-47F9-ABBD-2A4BEF1ADC78}" type="pres">
      <dgm:prSet presAssocID="{B2CFB737-C704-4604-99CC-AAF1B771ACD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377977-3136-4A8D-AFD3-2609823F0211}" type="pres">
      <dgm:prSet presAssocID="{B2CFB737-C704-4604-99CC-AAF1B771ACD1}" presName="dummyMaxCanvas" presStyleCnt="0">
        <dgm:presLayoutVars/>
      </dgm:prSet>
      <dgm:spPr/>
    </dgm:pt>
    <dgm:pt modelId="{AF5ACC15-FEDE-4AC9-8C73-0B4C736B9B23}" type="pres">
      <dgm:prSet presAssocID="{B2CFB737-C704-4604-99CC-AAF1B771ACD1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262351-E61A-4BC1-8051-726EFC6C8DDA}" type="pres">
      <dgm:prSet presAssocID="{B2CFB737-C704-4604-99CC-AAF1B771ACD1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85F9F3-E7D9-48AD-B1EA-00829E0F6693}" type="pres">
      <dgm:prSet presAssocID="{B2CFB737-C704-4604-99CC-AAF1B771ACD1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A8EA32-5B6C-4C81-B725-8AA5D219BEB6}" type="pres">
      <dgm:prSet presAssocID="{B2CFB737-C704-4604-99CC-AAF1B771ACD1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6E189D-216E-49FC-9752-3A82666CB503}" type="pres">
      <dgm:prSet presAssocID="{B2CFB737-C704-4604-99CC-AAF1B771ACD1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D64AF7-45F7-4BE6-AD52-69D470172C3A}" type="pres">
      <dgm:prSet presAssocID="{B2CFB737-C704-4604-99CC-AAF1B771ACD1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362FED-A082-46E5-ACD1-2D5B04FCB027}" type="pres">
      <dgm:prSet presAssocID="{B2CFB737-C704-4604-99CC-AAF1B771ACD1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47F650-1B3E-4C63-B1E4-6B60D2211414}" type="pres">
      <dgm:prSet presAssocID="{B2CFB737-C704-4604-99CC-AAF1B771ACD1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A25723-B6FC-4BBB-BB53-8DC49C499465}" type="presOf" srcId="{FD46288B-7D31-4708-8C0A-1F273538C891}" destId="{1B262351-E61A-4BC1-8051-726EFC6C8DDA}" srcOrd="0" destOrd="0" presId="urn:microsoft.com/office/officeart/2005/8/layout/vProcess5"/>
    <dgm:cxn modelId="{23A3E000-A9B1-45D9-A231-88B40349C197}" type="presOf" srcId="{A543732D-5085-415A-9B3D-F96FE70F8D1A}" destId="{8147F650-1B3E-4C63-B1E4-6B60D2211414}" srcOrd="1" destOrd="0" presId="urn:microsoft.com/office/officeart/2005/8/layout/vProcess5"/>
    <dgm:cxn modelId="{C13AF52C-16F3-456F-AF82-426AAA1DEB2D}" type="presOf" srcId="{DA8BAA06-7AAB-4130-9FCF-B98761B0ABC0}" destId="{AF5ACC15-FEDE-4AC9-8C73-0B4C736B9B23}" srcOrd="0" destOrd="0" presId="urn:microsoft.com/office/officeart/2005/8/layout/vProcess5"/>
    <dgm:cxn modelId="{8CC46614-326D-452B-BAB6-46C95B72E923}" type="presOf" srcId="{A543732D-5085-415A-9B3D-F96FE70F8D1A}" destId="{4C85F9F3-E7D9-48AD-B1EA-00829E0F6693}" srcOrd="0" destOrd="0" presId="urn:microsoft.com/office/officeart/2005/8/layout/vProcess5"/>
    <dgm:cxn modelId="{5828049E-AA39-477A-9CFB-66670A8BE236}" type="presOf" srcId="{44B6238E-7D3D-4497-B7C2-C071692085F7}" destId="{46A8EA32-5B6C-4C81-B725-8AA5D219BEB6}" srcOrd="0" destOrd="0" presId="urn:microsoft.com/office/officeart/2005/8/layout/vProcess5"/>
    <dgm:cxn modelId="{2A36F4EA-D039-44DC-9369-3E6E142F2511}" srcId="{B2CFB737-C704-4604-99CC-AAF1B771ACD1}" destId="{DA8BAA06-7AAB-4130-9FCF-B98761B0ABC0}" srcOrd="0" destOrd="0" parTransId="{A7CC3A8B-3468-4132-AFF0-CA6357C91B43}" sibTransId="{44B6238E-7D3D-4497-B7C2-C071692085F7}"/>
    <dgm:cxn modelId="{5BC5A34C-D844-47D4-A6AA-6EDC357DA986}" srcId="{B2CFB737-C704-4604-99CC-AAF1B771ACD1}" destId="{FD46288B-7D31-4708-8C0A-1F273538C891}" srcOrd="1" destOrd="0" parTransId="{0BA09F01-45AD-4FC8-A904-8AED17530022}" sibTransId="{A1B0379A-30F6-499C-B261-7C51A5F70E2F}"/>
    <dgm:cxn modelId="{AB996C9E-E86E-47D4-9D0D-C1BD180A0713}" type="presOf" srcId="{DA8BAA06-7AAB-4130-9FCF-B98761B0ABC0}" destId="{12D64AF7-45F7-4BE6-AD52-69D470172C3A}" srcOrd="1" destOrd="0" presId="urn:microsoft.com/office/officeart/2005/8/layout/vProcess5"/>
    <dgm:cxn modelId="{8D356E8D-3654-4389-8699-615E70573A81}" type="presOf" srcId="{FD46288B-7D31-4708-8C0A-1F273538C891}" destId="{C5362FED-A082-46E5-ACD1-2D5B04FCB027}" srcOrd="1" destOrd="0" presId="urn:microsoft.com/office/officeart/2005/8/layout/vProcess5"/>
    <dgm:cxn modelId="{23B24CD2-E414-4C6F-9CA9-FA9CA86F8B2E}" srcId="{B2CFB737-C704-4604-99CC-AAF1B771ACD1}" destId="{A543732D-5085-415A-9B3D-F96FE70F8D1A}" srcOrd="2" destOrd="0" parTransId="{BC69D4C3-513F-4663-ABB9-3F9160BD0B10}" sibTransId="{0117D125-88FE-4AE2-9398-C6CF586D2E60}"/>
    <dgm:cxn modelId="{4AA64F6C-D84C-48D2-8678-D31E09BB3558}" type="presOf" srcId="{B2CFB737-C704-4604-99CC-AAF1B771ACD1}" destId="{6CC7C00E-FDB6-47F9-ABBD-2A4BEF1ADC78}" srcOrd="0" destOrd="0" presId="urn:microsoft.com/office/officeart/2005/8/layout/vProcess5"/>
    <dgm:cxn modelId="{19E31304-486C-461B-96EC-892F721C0101}" type="presOf" srcId="{A1B0379A-30F6-499C-B261-7C51A5F70E2F}" destId="{C96E189D-216E-49FC-9752-3A82666CB503}" srcOrd="0" destOrd="0" presId="urn:microsoft.com/office/officeart/2005/8/layout/vProcess5"/>
    <dgm:cxn modelId="{47172FB6-72E6-4AC5-A9DE-8F8DB0880CAD}" type="presParOf" srcId="{6CC7C00E-FDB6-47F9-ABBD-2A4BEF1ADC78}" destId="{26377977-3136-4A8D-AFD3-2609823F0211}" srcOrd="0" destOrd="0" presId="urn:microsoft.com/office/officeart/2005/8/layout/vProcess5"/>
    <dgm:cxn modelId="{2C9823E3-3F1F-4660-8479-DBB79873F4B7}" type="presParOf" srcId="{6CC7C00E-FDB6-47F9-ABBD-2A4BEF1ADC78}" destId="{AF5ACC15-FEDE-4AC9-8C73-0B4C736B9B23}" srcOrd="1" destOrd="0" presId="urn:microsoft.com/office/officeart/2005/8/layout/vProcess5"/>
    <dgm:cxn modelId="{FB90AFED-D99F-4D49-968B-27C999630261}" type="presParOf" srcId="{6CC7C00E-FDB6-47F9-ABBD-2A4BEF1ADC78}" destId="{1B262351-E61A-4BC1-8051-726EFC6C8DDA}" srcOrd="2" destOrd="0" presId="urn:microsoft.com/office/officeart/2005/8/layout/vProcess5"/>
    <dgm:cxn modelId="{03566B50-161C-4378-9C60-800443A8CECD}" type="presParOf" srcId="{6CC7C00E-FDB6-47F9-ABBD-2A4BEF1ADC78}" destId="{4C85F9F3-E7D9-48AD-B1EA-00829E0F6693}" srcOrd="3" destOrd="0" presId="urn:microsoft.com/office/officeart/2005/8/layout/vProcess5"/>
    <dgm:cxn modelId="{A26C3863-4526-4EDA-93BB-417D8E987B7F}" type="presParOf" srcId="{6CC7C00E-FDB6-47F9-ABBD-2A4BEF1ADC78}" destId="{46A8EA32-5B6C-4C81-B725-8AA5D219BEB6}" srcOrd="4" destOrd="0" presId="urn:microsoft.com/office/officeart/2005/8/layout/vProcess5"/>
    <dgm:cxn modelId="{0FDA2263-7445-4724-91C9-2339E80CD205}" type="presParOf" srcId="{6CC7C00E-FDB6-47F9-ABBD-2A4BEF1ADC78}" destId="{C96E189D-216E-49FC-9752-3A82666CB503}" srcOrd="5" destOrd="0" presId="urn:microsoft.com/office/officeart/2005/8/layout/vProcess5"/>
    <dgm:cxn modelId="{DDF27474-8DCA-4AE4-8BA9-D796E33BBCE9}" type="presParOf" srcId="{6CC7C00E-FDB6-47F9-ABBD-2A4BEF1ADC78}" destId="{12D64AF7-45F7-4BE6-AD52-69D470172C3A}" srcOrd="6" destOrd="0" presId="urn:microsoft.com/office/officeart/2005/8/layout/vProcess5"/>
    <dgm:cxn modelId="{FC0D5518-02E4-464B-A561-D53C60E0431B}" type="presParOf" srcId="{6CC7C00E-FDB6-47F9-ABBD-2A4BEF1ADC78}" destId="{C5362FED-A082-46E5-ACD1-2D5B04FCB027}" srcOrd="7" destOrd="0" presId="urn:microsoft.com/office/officeart/2005/8/layout/vProcess5"/>
    <dgm:cxn modelId="{43866197-3872-46FE-988D-4F7ED43885E0}" type="presParOf" srcId="{6CC7C00E-FDB6-47F9-ABBD-2A4BEF1ADC78}" destId="{8147F650-1B3E-4C63-B1E4-6B60D2211414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3605CE-BDEB-4A17-A7F9-E0F7310B3897}" type="doc">
      <dgm:prSet loTypeId="urn:microsoft.com/office/officeart/2005/8/layout/hierarchy3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BE5D90-5BD5-402A-8B85-E4FC3A1C5024}">
      <dgm:prSet phldrT="[Текст]" custT="1"/>
      <dgm:spPr/>
      <dgm:t>
        <a:bodyPr/>
        <a:lstStyle/>
        <a:p>
          <a:r>
            <a:rPr lang="ru-RU" sz="2800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rPr>
            <a:t>1. Значимость полученного результата</a:t>
          </a:r>
          <a:endParaRPr lang="ru-RU" sz="2800" b="1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endParaRPr>
        </a:p>
      </dgm:t>
    </dgm:pt>
    <dgm:pt modelId="{D0E080BB-FFF1-4264-91FC-265F6F619E53}" type="parTrans" cxnId="{A80349D2-6B2B-4635-AB9D-368C5379EB71}">
      <dgm:prSet/>
      <dgm:spPr/>
      <dgm:t>
        <a:bodyPr/>
        <a:lstStyle/>
        <a:p>
          <a:endParaRPr lang="ru-RU"/>
        </a:p>
      </dgm:t>
    </dgm:pt>
    <dgm:pt modelId="{378294DB-0C79-4A28-B41C-8AE8F93FA05E}" type="sibTrans" cxnId="{A80349D2-6B2B-4635-AB9D-368C5379EB71}">
      <dgm:prSet/>
      <dgm:spPr/>
      <dgm:t>
        <a:bodyPr/>
        <a:lstStyle/>
        <a:p>
          <a:endParaRPr lang="ru-RU"/>
        </a:p>
      </dgm:t>
    </dgm:pt>
    <dgm:pt modelId="{95330275-5733-45E4-A956-A4C90A2B8C9A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effectLst/>
              <a:latin typeface="Verdana" pitchFamily="34" charset="0"/>
            </a:rPr>
            <a:t>«Два туриста, имея всего один велосипед, должны за полтора часа пройти маршрут длиной 12 км. Известно, что на велосипеде каждый из них может развить скорость 20 км/ч, а пешком – 5 км/ч. Смогут ли туристы пройти путь без опозданий?»</a:t>
          </a:r>
          <a:endParaRPr lang="ru-RU" sz="2000" b="1" dirty="0">
            <a:solidFill>
              <a:srgbClr val="002060"/>
            </a:solidFill>
            <a:effectLst/>
            <a:latin typeface="Verdana" pitchFamily="34" charset="0"/>
          </a:endParaRPr>
        </a:p>
      </dgm:t>
    </dgm:pt>
    <dgm:pt modelId="{FAE92D73-7770-4CCA-976D-BFB6CFAE6D49}" type="parTrans" cxnId="{94AD8A46-B0CE-461B-92B2-E23E9CBFB6B4}">
      <dgm:prSet/>
      <dgm:spPr/>
      <dgm:t>
        <a:bodyPr/>
        <a:lstStyle/>
        <a:p>
          <a:endParaRPr lang="ru-RU"/>
        </a:p>
      </dgm:t>
    </dgm:pt>
    <dgm:pt modelId="{BF510E0F-B452-4880-9638-861EAA034645}" type="sibTrans" cxnId="{94AD8A46-B0CE-461B-92B2-E23E9CBFB6B4}">
      <dgm:prSet/>
      <dgm:spPr/>
      <dgm:t>
        <a:bodyPr/>
        <a:lstStyle/>
        <a:p>
          <a:endParaRPr lang="ru-RU"/>
        </a:p>
      </dgm:t>
    </dgm:pt>
    <dgm:pt modelId="{4F340BB5-95BD-4F6A-8E24-77ABA99395A0}" type="pres">
      <dgm:prSet presAssocID="{FD3605CE-BDEB-4A17-A7F9-E0F7310B389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5D8ED05-4E75-4F9C-8821-6C301BF574C2}" type="pres">
      <dgm:prSet presAssocID="{59BE5D90-5BD5-402A-8B85-E4FC3A1C5024}" presName="root" presStyleCnt="0"/>
      <dgm:spPr/>
    </dgm:pt>
    <dgm:pt modelId="{0B175485-4D4C-4663-8906-99D55AA8D678}" type="pres">
      <dgm:prSet presAssocID="{59BE5D90-5BD5-402A-8B85-E4FC3A1C5024}" presName="rootComposite" presStyleCnt="0"/>
      <dgm:spPr/>
    </dgm:pt>
    <dgm:pt modelId="{CAACABCD-6997-4B93-8A10-DCD930236C0D}" type="pres">
      <dgm:prSet presAssocID="{59BE5D90-5BD5-402A-8B85-E4FC3A1C5024}" presName="rootText" presStyleLbl="node1" presStyleIdx="0" presStyleCnt="1" custScaleX="306524" custScaleY="100290"/>
      <dgm:spPr/>
      <dgm:t>
        <a:bodyPr/>
        <a:lstStyle/>
        <a:p>
          <a:endParaRPr lang="ru-RU"/>
        </a:p>
      </dgm:t>
    </dgm:pt>
    <dgm:pt modelId="{72BF648F-FF7D-41CB-B715-216943279C83}" type="pres">
      <dgm:prSet presAssocID="{59BE5D90-5BD5-402A-8B85-E4FC3A1C5024}" presName="rootConnector" presStyleLbl="node1" presStyleIdx="0" presStyleCnt="1"/>
      <dgm:spPr/>
      <dgm:t>
        <a:bodyPr/>
        <a:lstStyle/>
        <a:p>
          <a:endParaRPr lang="ru-RU"/>
        </a:p>
      </dgm:t>
    </dgm:pt>
    <dgm:pt modelId="{12B23F3D-7740-4210-BEBA-B208286B891C}" type="pres">
      <dgm:prSet presAssocID="{59BE5D90-5BD5-402A-8B85-E4FC3A1C5024}" presName="childShape" presStyleCnt="0"/>
      <dgm:spPr/>
    </dgm:pt>
    <dgm:pt modelId="{0039D85F-C4AC-4D4D-AC58-9E8CBDFCE6F6}" type="pres">
      <dgm:prSet presAssocID="{FAE92D73-7770-4CCA-976D-BFB6CFAE6D49}" presName="Name13" presStyleLbl="parChTrans1D2" presStyleIdx="0" presStyleCnt="1"/>
      <dgm:spPr/>
      <dgm:t>
        <a:bodyPr/>
        <a:lstStyle/>
        <a:p>
          <a:endParaRPr lang="ru-RU"/>
        </a:p>
      </dgm:t>
    </dgm:pt>
    <dgm:pt modelId="{501286FE-0725-4846-A550-F57D1517C865}" type="pres">
      <dgm:prSet presAssocID="{95330275-5733-45E4-A956-A4C90A2B8C9A}" presName="childText" presStyleLbl="bgAcc1" presStyleIdx="0" presStyleCnt="1" custScaleX="317796" custScaleY="1819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0349D2-6B2B-4635-AB9D-368C5379EB71}" srcId="{FD3605CE-BDEB-4A17-A7F9-E0F7310B3897}" destId="{59BE5D90-5BD5-402A-8B85-E4FC3A1C5024}" srcOrd="0" destOrd="0" parTransId="{D0E080BB-FFF1-4264-91FC-265F6F619E53}" sibTransId="{378294DB-0C79-4A28-B41C-8AE8F93FA05E}"/>
    <dgm:cxn modelId="{46D0EC42-E0BE-4DB1-83CA-D4C9257443BC}" type="presOf" srcId="{59BE5D90-5BD5-402A-8B85-E4FC3A1C5024}" destId="{72BF648F-FF7D-41CB-B715-216943279C83}" srcOrd="1" destOrd="0" presId="urn:microsoft.com/office/officeart/2005/8/layout/hierarchy3"/>
    <dgm:cxn modelId="{94AD8A46-B0CE-461B-92B2-E23E9CBFB6B4}" srcId="{59BE5D90-5BD5-402A-8B85-E4FC3A1C5024}" destId="{95330275-5733-45E4-A956-A4C90A2B8C9A}" srcOrd="0" destOrd="0" parTransId="{FAE92D73-7770-4CCA-976D-BFB6CFAE6D49}" sibTransId="{BF510E0F-B452-4880-9638-861EAA034645}"/>
    <dgm:cxn modelId="{2B116396-ADB2-4D33-9D77-913ADC832532}" type="presOf" srcId="{FD3605CE-BDEB-4A17-A7F9-E0F7310B3897}" destId="{4F340BB5-95BD-4F6A-8E24-77ABA99395A0}" srcOrd="0" destOrd="0" presId="urn:microsoft.com/office/officeart/2005/8/layout/hierarchy3"/>
    <dgm:cxn modelId="{5BC60D52-71C0-4A3E-82A1-2E113B56F02F}" type="presOf" srcId="{FAE92D73-7770-4CCA-976D-BFB6CFAE6D49}" destId="{0039D85F-C4AC-4D4D-AC58-9E8CBDFCE6F6}" srcOrd="0" destOrd="0" presId="urn:microsoft.com/office/officeart/2005/8/layout/hierarchy3"/>
    <dgm:cxn modelId="{E87A6664-55A8-45C5-A8D3-105EC368671E}" type="presOf" srcId="{95330275-5733-45E4-A956-A4C90A2B8C9A}" destId="{501286FE-0725-4846-A550-F57D1517C865}" srcOrd="0" destOrd="0" presId="urn:microsoft.com/office/officeart/2005/8/layout/hierarchy3"/>
    <dgm:cxn modelId="{040E17DD-A5E3-45CE-9B0D-08CB6A2F88B1}" type="presOf" srcId="{59BE5D90-5BD5-402A-8B85-E4FC3A1C5024}" destId="{CAACABCD-6997-4B93-8A10-DCD930236C0D}" srcOrd="0" destOrd="0" presId="urn:microsoft.com/office/officeart/2005/8/layout/hierarchy3"/>
    <dgm:cxn modelId="{C74AFCEC-F60E-4F16-8746-4015DC13666D}" type="presParOf" srcId="{4F340BB5-95BD-4F6A-8E24-77ABA99395A0}" destId="{B5D8ED05-4E75-4F9C-8821-6C301BF574C2}" srcOrd="0" destOrd="0" presId="urn:microsoft.com/office/officeart/2005/8/layout/hierarchy3"/>
    <dgm:cxn modelId="{A6F785DB-E262-41F0-ADD5-E0035E8CA7C8}" type="presParOf" srcId="{B5D8ED05-4E75-4F9C-8821-6C301BF574C2}" destId="{0B175485-4D4C-4663-8906-99D55AA8D678}" srcOrd="0" destOrd="0" presId="urn:microsoft.com/office/officeart/2005/8/layout/hierarchy3"/>
    <dgm:cxn modelId="{5D893CFF-5B27-44EA-916E-B92646CBA9BF}" type="presParOf" srcId="{0B175485-4D4C-4663-8906-99D55AA8D678}" destId="{CAACABCD-6997-4B93-8A10-DCD930236C0D}" srcOrd="0" destOrd="0" presId="urn:microsoft.com/office/officeart/2005/8/layout/hierarchy3"/>
    <dgm:cxn modelId="{7C5F6838-90BF-4B20-ABFF-701706CCF01B}" type="presParOf" srcId="{0B175485-4D4C-4663-8906-99D55AA8D678}" destId="{72BF648F-FF7D-41CB-B715-216943279C83}" srcOrd="1" destOrd="0" presId="urn:microsoft.com/office/officeart/2005/8/layout/hierarchy3"/>
    <dgm:cxn modelId="{16CC4DAA-204B-495C-8F12-388BBD9D56CA}" type="presParOf" srcId="{B5D8ED05-4E75-4F9C-8821-6C301BF574C2}" destId="{12B23F3D-7740-4210-BEBA-B208286B891C}" srcOrd="1" destOrd="0" presId="urn:microsoft.com/office/officeart/2005/8/layout/hierarchy3"/>
    <dgm:cxn modelId="{0F1ACEAB-9FA7-47EA-930E-6558760AC089}" type="presParOf" srcId="{12B23F3D-7740-4210-BEBA-B208286B891C}" destId="{0039D85F-C4AC-4D4D-AC58-9E8CBDFCE6F6}" srcOrd="0" destOrd="0" presId="urn:microsoft.com/office/officeart/2005/8/layout/hierarchy3"/>
    <dgm:cxn modelId="{29E4C2CE-2962-42C8-8BAC-32B8A6CAB0B8}" type="presParOf" srcId="{12B23F3D-7740-4210-BEBA-B208286B891C}" destId="{501286FE-0725-4846-A550-F57D1517C865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D3605CE-BDEB-4A17-A7F9-E0F7310B3897}" type="doc">
      <dgm:prSet loTypeId="urn:microsoft.com/office/officeart/2005/8/layout/hierarchy3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BE5D90-5BD5-402A-8B85-E4FC3A1C5024}">
      <dgm:prSet phldrT="[Текст]" custT="1"/>
      <dgm:spPr/>
      <dgm:t>
        <a:bodyPr/>
        <a:lstStyle/>
        <a:p>
          <a:r>
            <a:rPr lang="ru-RU" sz="2800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rPr>
            <a:t>2. Условие задачи должно быть оформлено как определенная проблема или ситуация</a:t>
          </a:r>
          <a:endParaRPr lang="ru-RU" sz="2800" b="1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endParaRPr>
        </a:p>
      </dgm:t>
    </dgm:pt>
    <dgm:pt modelId="{D0E080BB-FFF1-4264-91FC-265F6F619E53}" type="parTrans" cxnId="{A80349D2-6B2B-4635-AB9D-368C5379EB71}">
      <dgm:prSet/>
      <dgm:spPr/>
      <dgm:t>
        <a:bodyPr/>
        <a:lstStyle/>
        <a:p>
          <a:endParaRPr lang="ru-RU"/>
        </a:p>
      </dgm:t>
    </dgm:pt>
    <dgm:pt modelId="{378294DB-0C79-4A28-B41C-8AE8F93FA05E}" type="sibTrans" cxnId="{A80349D2-6B2B-4635-AB9D-368C5379EB71}">
      <dgm:prSet/>
      <dgm:spPr/>
      <dgm:t>
        <a:bodyPr/>
        <a:lstStyle/>
        <a:p>
          <a:endParaRPr lang="ru-RU"/>
        </a:p>
      </dgm:t>
    </dgm:pt>
    <dgm:pt modelId="{95330275-5733-45E4-A956-A4C90A2B8C9A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effectLst/>
              <a:latin typeface="Verdana" pitchFamily="34" charset="0"/>
            </a:rPr>
            <a:t>«Радиус основания цилиндра равен R.  Шарик данного радиуса опустился на дно, а поверхность воды оказалась касательной к шарику. Может ли произойти то же самое, если радиус шарика будет другим?»</a:t>
          </a:r>
          <a:endParaRPr lang="ru-RU" sz="2000" b="1" dirty="0">
            <a:solidFill>
              <a:srgbClr val="002060"/>
            </a:solidFill>
            <a:effectLst/>
            <a:latin typeface="Verdana" pitchFamily="34" charset="0"/>
          </a:endParaRPr>
        </a:p>
      </dgm:t>
    </dgm:pt>
    <dgm:pt modelId="{FAE92D73-7770-4CCA-976D-BFB6CFAE6D49}" type="parTrans" cxnId="{94AD8A46-B0CE-461B-92B2-E23E9CBFB6B4}">
      <dgm:prSet/>
      <dgm:spPr/>
      <dgm:t>
        <a:bodyPr/>
        <a:lstStyle/>
        <a:p>
          <a:endParaRPr lang="ru-RU"/>
        </a:p>
      </dgm:t>
    </dgm:pt>
    <dgm:pt modelId="{BF510E0F-B452-4880-9638-861EAA034645}" type="sibTrans" cxnId="{94AD8A46-B0CE-461B-92B2-E23E9CBFB6B4}">
      <dgm:prSet/>
      <dgm:spPr/>
      <dgm:t>
        <a:bodyPr/>
        <a:lstStyle/>
        <a:p>
          <a:endParaRPr lang="ru-RU"/>
        </a:p>
      </dgm:t>
    </dgm:pt>
    <dgm:pt modelId="{4F340BB5-95BD-4F6A-8E24-77ABA99395A0}" type="pres">
      <dgm:prSet presAssocID="{FD3605CE-BDEB-4A17-A7F9-E0F7310B389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5D8ED05-4E75-4F9C-8821-6C301BF574C2}" type="pres">
      <dgm:prSet presAssocID="{59BE5D90-5BD5-402A-8B85-E4FC3A1C5024}" presName="root" presStyleCnt="0"/>
      <dgm:spPr/>
    </dgm:pt>
    <dgm:pt modelId="{0B175485-4D4C-4663-8906-99D55AA8D678}" type="pres">
      <dgm:prSet presAssocID="{59BE5D90-5BD5-402A-8B85-E4FC3A1C5024}" presName="rootComposite" presStyleCnt="0"/>
      <dgm:spPr/>
    </dgm:pt>
    <dgm:pt modelId="{CAACABCD-6997-4B93-8A10-DCD930236C0D}" type="pres">
      <dgm:prSet presAssocID="{59BE5D90-5BD5-402A-8B85-E4FC3A1C5024}" presName="rootText" presStyleLbl="node1" presStyleIdx="0" presStyleCnt="1" custScaleX="311440" custScaleY="123084"/>
      <dgm:spPr/>
      <dgm:t>
        <a:bodyPr/>
        <a:lstStyle/>
        <a:p>
          <a:endParaRPr lang="ru-RU"/>
        </a:p>
      </dgm:t>
    </dgm:pt>
    <dgm:pt modelId="{72BF648F-FF7D-41CB-B715-216943279C83}" type="pres">
      <dgm:prSet presAssocID="{59BE5D90-5BD5-402A-8B85-E4FC3A1C5024}" presName="rootConnector" presStyleLbl="node1" presStyleIdx="0" presStyleCnt="1"/>
      <dgm:spPr/>
      <dgm:t>
        <a:bodyPr/>
        <a:lstStyle/>
        <a:p>
          <a:endParaRPr lang="ru-RU"/>
        </a:p>
      </dgm:t>
    </dgm:pt>
    <dgm:pt modelId="{12B23F3D-7740-4210-BEBA-B208286B891C}" type="pres">
      <dgm:prSet presAssocID="{59BE5D90-5BD5-402A-8B85-E4FC3A1C5024}" presName="childShape" presStyleCnt="0"/>
      <dgm:spPr/>
    </dgm:pt>
    <dgm:pt modelId="{0039D85F-C4AC-4D4D-AC58-9E8CBDFCE6F6}" type="pres">
      <dgm:prSet presAssocID="{FAE92D73-7770-4CCA-976D-BFB6CFAE6D49}" presName="Name13" presStyleLbl="parChTrans1D2" presStyleIdx="0" presStyleCnt="1"/>
      <dgm:spPr/>
      <dgm:t>
        <a:bodyPr/>
        <a:lstStyle/>
        <a:p>
          <a:endParaRPr lang="ru-RU"/>
        </a:p>
      </dgm:t>
    </dgm:pt>
    <dgm:pt modelId="{501286FE-0725-4846-A550-F57D1517C865}" type="pres">
      <dgm:prSet presAssocID="{95330275-5733-45E4-A956-A4C90A2B8C9A}" presName="childText" presStyleLbl="bgAcc1" presStyleIdx="0" presStyleCnt="1" custScaleX="331723" custScaleY="1819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0349D2-6B2B-4635-AB9D-368C5379EB71}" srcId="{FD3605CE-BDEB-4A17-A7F9-E0F7310B3897}" destId="{59BE5D90-5BD5-402A-8B85-E4FC3A1C5024}" srcOrd="0" destOrd="0" parTransId="{D0E080BB-FFF1-4264-91FC-265F6F619E53}" sibTransId="{378294DB-0C79-4A28-B41C-8AE8F93FA05E}"/>
    <dgm:cxn modelId="{BBAFA484-E307-42AA-A9FF-7477977A1FED}" type="presOf" srcId="{FAE92D73-7770-4CCA-976D-BFB6CFAE6D49}" destId="{0039D85F-C4AC-4D4D-AC58-9E8CBDFCE6F6}" srcOrd="0" destOrd="0" presId="urn:microsoft.com/office/officeart/2005/8/layout/hierarchy3"/>
    <dgm:cxn modelId="{D0158115-9B1B-4C6C-AD1D-CBDA6437408E}" type="presOf" srcId="{59BE5D90-5BD5-402A-8B85-E4FC3A1C5024}" destId="{72BF648F-FF7D-41CB-B715-216943279C83}" srcOrd="1" destOrd="0" presId="urn:microsoft.com/office/officeart/2005/8/layout/hierarchy3"/>
    <dgm:cxn modelId="{530FDB7A-F5B1-49CE-B515-3C6480EFD272}" type="presOf" srcId="{95330275-5733-45E4-A956-A4C90A2B8C9A}" destId="{501286FE-0725-4846-A550-F57D1517C865}" srcOrd="0" destOrd="0" presId="urn:microsoft.com/office/officeart/2005/8/layout/hierarchy3"/>
    <dgm:cxn modelId="{94AD8A46-B0CE-461B-92B2-E23E9CBFB6B4}" srcId="{59BE5D90-5BD5-402A-8B85-E4FC3A1C5024}" destId="{95330275-5733-45E4-A956-A4C90A2B8C9A}" srcOrd="0" destOrd="0" parTransId="{FAE92D73-7770-4CCA-976D-BFB6CFAE6D49}" sibTransId="{BF510E0F-B452-4880-9638-861EAA034645}"/>
    <dgm:cxn modelId="{49A9E21F-6869-4D01-9AAE-6C4B2F0DFC2D}" type="presOf" srcId="{59BE5D90-5BD5-402A-8B85-E4FC3A1C5024}" destId="{CAACABCD-6997-4B93-8A10-DCD930236C0D}" srcOrd="0" destOrd="0" presId="urn:microsoft.com/office/officeart/2005/8/layout/hierarchy3"/>
    <dgm:cxn modelId="{FE1AD540-8785-43B7-AAB2-343433C577A4}" type="presOf" srcId="{FD3605CE-BDEB-4A17-A7F9-E0F7310B3897}" destId="{4F340BB5-95BD-4F6A-8E24-77ABA99395A0}" srcOrd="0" destOrd="0" presId="urn:microsoft.com/office/officeart/2005/8/layout/hierarchy3"/>
    <dgm:cxn modelId="{EC806603-CD0D-423A-911A-8705105EE10A}" type="presParOf" srcId="{4F340BB5-95BD-4F6A-8E24-77ABA99395A0}" destId="{B5D8ED05-4E75-4F9C-8821-6C301BF574C2}" srcOrd="0" destOrd="0" presId="urn:microsoft.com/office/officeart/2005/8/layout/hierarchy3"/>
    <dgm:cxn modelId="{884060F5-C539-43C6-AA07-D26DA61A44EA}" type="presParOf" srcId="{B5D8ED05-4E75-4F9C-8821-6C301BF574C2}" destId="{0B175485-4D4C-4663-8906-99D55AA8D678}" srcOrd="0" destOrd="0" presId="urn:microsoft.com/office/officeart/2005/8/layout/hierarchy3"/>
    <dgm:cxn modelId="{F4A3D308-6815-4468-95A1-95C8D1943CAB}" type="presParOf" srcId="{0B175485-4D4C-4663-8906-99D55AA8D678}" destId="{CAACABCD-6997-4B93-8A10-DCD930236C0D}" srcOrd="0" destOrd="0" presId="urn:microsoft.com/office/officeart/2005/8/layout/hierarchy3"/>
    <dgm:cxn modelId="{12DDB971-7FB1-4281-8F55-9ECB3A802BB4}" type="presParOf" srcId="{0B175485-4D4C-4663-8906-99D55AA8D678}" destId="{72BF648F-FF7D-41CB-B715-216943279C83}" srcOrd="1" destOrd="0" presId="urn:microsoft.com/office/officeart/2005/8/layout/hierarchy3"/>
    <dgm:cxn modelId="{460E0EA6-10A8-409F-BE77-F30270E520A2}" type="presParOf" srcId="{B5D8ED05-4E75-4F9C-8821-6C301BF574C2}" destId="{12B23F3D-7740-4210-BEBA-B208286B891C}" srcOrd="1" destOrd="0" presId="urn:microsoft.com/office/officeart/2005/8/layout/hierarchy3"/>
    <dgm:cxn modelId="{1B587DA4-0088-49ED-B176-4A6246A7BDE0}" type="presParOf" srcId="{12B23F3D-7740-4210-BEBA-B208286B891C}" destId="{0039D85F-C4AC-4D4D-AC58-9E8CBDFCE6F6}" srcOrd="0" destOrd="0" presId="urn:microsoft.com/office/officeart/2005/8/layout/hierarchy3"/>
    <dgm:cxn modelId="{208E1E7C-A073-4B40-9E03-C71F1248B38E}" type="presParOf" srcId="{12B23F3D-7740-4210-BEBA-B208286B891C}" destId="{501286FE-0725-4846-A550-F57D1517C865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D3605CE-BDEB-4A17-A7F9-E0F7310B3897}" type="doc">
      <dgm:prSet loTypeId="urn:microsoft.com/office/officeart/2005/8/layout/hierarchy3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BE5D90-5BD5-402A-8B85-E4FC3A1C5024}">
      <dgm:prSet phldrT="[Текст]" custT="1"/>
      <dgm:spPr/>
      <dgm:t>
        <a:bodyPr/>
        <a:lstStyle/>
        <a:p>
          <a:r>
            <a:rPr lang="ru-RU" sz="2400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rPr>
            <a:t>3. В задаче данные и информация представлены в различных формах: схема, таблица, рисунок, график, диаграмма и т.д.</a:t>
          </a:r>
          <a:endParaRPr lang="ru-RU" sz="2400" b="1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endParaRPr>
        </a:p>
      </dgm:t>
    </dgm:pt>
    <dgm:pt modelId="{D0E080BB-FFF1-4264-91FC-265F6F619E53}" type="parTrans" cxnId="{A80349D2-6B2B-4635-AB9D-368C5379EB71}">
      <dgm:prSet/>
      <dgm:spPr/>
      <dgm:t>
        <a:bodyPr/>
        <a:lstStyle/>
        <a:p>
          <a:endParaRPr lang="ru-RU"/>
        </a:p>
      </dgm:t>
    </dgm:pt>
    <dgm:pt modelId="{378294DB-0C79-4A28-B41C-8AE8F93FA05E}" type="sibTrans" cxnId="{A80349D2-6B2B-4635-AB9D-368C5379EB71}">
      <dgm:prSet/>
      <dgm:spPr/>
      <dgm:t>
        <a:bodyPr/>
        <a:lstStyle/>
        <a:p>
          <a:endParaRPr lang="ru-RU"/>
        </a:p>
      </dgm:t>
    </dgm:pt>
    <dgm:pt modelId="{95330275-5733-45E4-A956-A4C90A2B8C9A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sz="2000" b="1" dirty="0">
            <a:solidFill>
              <a:srgbClr val="002060"/>
            </a:solidFill>
            <a:effectLst/>
            <a:latin typeface="Verdana" pitchFamily="34" charset="0"/>
          </a:endParaRPr>
        </a:p>
      </dgm:t>
    </dgm:pt>
    <dgm:pt modelId="{FAE92D73-7770-4CCA-976D-BFB6CFAE6D49}" type="parTrans" cxnId="{94AD8A46-B0CE-461B-92B2-E23E9CBFB6B4}">
      <dgm:prSet/>
      <dgm:spPr/>
      <dgm:t>
        <a:bodyPr/>
        <a:lstStyle/>
        <a:p>
          <a:endParaRPr lang="ru-RU"/>
        </a:p>
      </dgm:t>
    </dgm:pt>
    <dgm:pt modelId="{BF510E0F-B452-4880-9638-861EAA034645}" type="sibTrans" cxnId="{94AD8A46-B0CE-461B-92B2-E23E9CBFB6B4}">
      <dgm:prSet/>
      <dgm:spPr/>
      <dgm:t>
        <a:bodyPr/>
        <a:lstStyle/>
        <a:p>
          <a:endParaRPr lang="ru-RU"/>
        </a:p>
      </dgm:t>
    </dgm:pt>
    <dgm:pt modelId="{4F340BB5-95BD-4F6A-8E24-77ABA99395A0}" type="pres">
      <dgm:prSet presAssocID="{FD3605CE-BDEB-4A17-A7F9-E0F7310B389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5D8ED05-4E75-4F9C-8821-6C301BF574C2}" type="pres">
      <dgm:prSet presAssocID="{59BE5D90-5BD5-402A-8B85-E4FC3A1C5024}" presName="root" presStyleCnt="0"/>
      <dgm:spPr/>
    </dgm:pt>
    <dgm:pt modelId="{0B175485-4D4C-4663-8906-99D55AA8D678}" type="pres">
      <dgm:prSet presAssocID="{59BE5D90-5BD5-402A-8B85-E4FC3A1C5024}" presName="rootComposite" presStyleCnt="0"/>
      <dgm:spPr/>
    </dgm:pt>
    <dgm:pt modelId="{CAACABCD-6997-4B93-8A10-DCD930236C0D}" type="pres">
      <dgm:prSet presAssocID="{59BE5D90-5BD5-402A-8B85-E4FC3A1C5024}" presName="rootText" presStyleLbl="node1" presStyleIdx="0" presStyleCnt="1" custScaleX="311440" custScaleY="144104"/>
      <dgm:spPr/>
      <dgm:t>
        <a:bodyPr/>
        <a:lstStyle/>
        <a:p>
          <a:endParaRPr lang="ru-RU"/>
        </a:p>
      </dgm:t>
    </dgm:pt>
    <dgm:pt modelId="{72BF648F-FF7D-41CB-B715-216943279C83}" type="pres">
      <dgm:prSet presAssocID="{59BE5D90-5BD5-402A-8B85-E4FC3A1C5024}" presName="rootConnector" presStyleLbl="node1" presStyleIdx="0" presStyleCnt="1"/>
      <dgm:spPr/>
      <dgm:t>
        <a:bodyPr/>
        <a:lstStyle/>
        <a:p>
          <a:endParaRPr lang="ru-RU"/>
        </a:p>
      </dgm:t>
    </dgm:pt>
    <dgm:pt modelId="{12B23F3D-7740-4210-BEBA-B208286B891C}" type="pres">
      <dgm:prSet presAssocID="{59BE5D90-5BD5-402A-8B85-E4FC3A1C5024}" presName="childShape" presStyleCnt="0"/>
      <dgm:spPr/>
    </dgm:pt>
    <dgm:pt modelId="{0039D85F-C4AC-4D4D-AC58-9E8CBDFCE6F6}" type="pres">
      <dgm:prSet presAssocID="{FAE92D73-7770-4CCA-976D-BFB6CFAE6D49}" presName="Name13" presStyleLbl="parChTrans1D2" presStyleIdx="0" presStyleCnt="1"/>
      <dgm:spPr/>
      <dgm:t>
        <a:bodyPr/>
        <a:lstStyle/>
        <a:p>
          <a:endParaRPr lang="ru-RU"/>
        </a:p>
      </dgm:t>
    </dgm:pt>
    <dgm:pt modelId="{501286FE-0725-4846-A550-F57D1517C865}" type="pres">
      <dgm:prSet presAssocID="{95330275-5733-45E4-A956-A4C90A2B8C9A}" presName="childText" presStyleLbl="bgAcc1" presStyleIdx="0" presStyleCnt="1" custScaleX="331723" custScaleY="1819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0349D2-6B2B-4635-AB9D-368C5379EB71}" srcId="{FD3605CE-BDEB-4A17-A7F9-E0F7310B3897}" destId="{59BE5D90-5BD5-402A-8B85-E4FC3A1C5024}" srcOrd="0" destOrd="0" parTransId="{D0E080BB-FFF1-4264-91FC-265F6F619E53}" sibTransId="{378294DB-0C79-4A28-B41C-8AE8F93FA05E}"/>
    <dgm:cxn modelId="{34420F36-B655-4C82-8233-25B11C1247D8}" type="presOf" srcId="{FAE92D73-7770-4CCA-976D-BFB6CFAE6D49}" destId="{0039D85F-C4AC-4D4D-AC58-9E8CBDFCE6F6}" srcOrd="0" destOrd="0" presId="urn:microsoft.com/office/officeart/2005/8/layout/hierarchy3"/>
    <dgm:cxn modelId="{C272C93F-907D-4440-9263-AA4A244AEF4D}" type="presOf" srcId="{59BE5D90-5BD5-402A-8B85-E4FC3A1C5024}" destId="{CAACABCD-6997-4B93-8A10-DCD930236C0D}" srcOrd="0" destOrd="0" presId="urn:microsoft.com/office/officeart/2005/8/layout/hierarchy3"/>
    <dgm:cxn modelId="{94AD8A46-B0CE-461B-92B2-E23E9CBFB6B4}" srcId="{59BE5D90-5BD5-402A-8B85-E4FC3A1C5024}" destId="{95330275-5733-45E4-A956-A4C90A2B8C9A}" srcOrd="0" destOrd="0" parTransId="{FAE92D73-7770-4CCA-976D-BFB6CFAE6D49}" sibTransId="{BF510E0F-B452-4880-9638-861EAA034645}"/>
    <dgm:cxn modelId="{FF8C741D-E051-4A4A-93DD-89AF73BD946C}" type="presOf" srcId="{FD3605CE-BDEB-4A17-A7F9-E0F7310B3897}" destId="{4F340BB5-95BD-4F6A-8E24-77ABA99395A0}" srcOrd="0" destOrd="0" presId="urn:microsoft.com/office/officeart/2005/8/layout/hierarchy3"/>
    <dgm:cxn modelId="{A54823BD-971E-49EB-9438-99E410652E78}" type="presOf" srcId="{95330275-5733-45E4-A956-A4C90A2B8C9A}" destId="{501286FE-0725-4846-A550-F57D1517C865}" srcOrd="0" destOrd="0" presId="urn:microsoft.com/office/officeart/2005/8/layout/hierarchy3"/>
    <dgm:cxn modelId="{C9CE35BF-53FD-4025-B0BD-1C50C6A147AB}" type="presOf" srcId="{59BE5D90-5BD5-402A-8B85-E4FC3A1C5024}" destId="{72BF648F-FF7D-41CB-B715-216943279C83}" srcOrd="1" destOrd="0" presId="urn:microsoft.com/office/officeart/2005/8/layout/hierarchy3"/>
    <dgm:cxn modelId="{9D1B76D5-9CB8-4D83-B317-0E49CFBBBFBF}" type="presParOf" srcId="{4F340BB5-95BD-4F6A-8E24-77ABA99395A0}" destId="{B5D8ED05-4E75-4F9C-8821-6C301BF574C2}" srcOrd="0" destOrd="0" presId="urn:microsoft.com/office/officeart/2005/8/layout/hierarchy3"/>
    <dgm:cxn modelId="{4159D3E4-A5C8-4270-9D74-EABA4411DEAB}" type="presParOf" srcId="{B5D8ED05-4E75-4F9C-8821-6C301BF574C2}" destId="{0B175485-4D4C-4663-8906-99D55AA8D678}" srcOrd="0" destOrd="0" presId="urn:microsoft.com/office/officeart/2005/8/layout/hierarchy3"/>
    <dgm:cxn modelId="{1489FE02-52F2-4096-9208-5DDE3AC48970}" type="presParOf" srcId="{0B175485-4D4C-4663-8906-99D55AA8D678}" destId="{CAACABCD-6997-4B93-8A10-DCD930236C0D}" srcOrd="0" destOrd="0" presId="urn:microsoft.com/office/officeart/2005/8/layout/hierarchy3"/>
    <dgm:cxn modelId="{362A8AB7-A7C9-4613-8223-7ADBE498B032}" type="presParOf" srcId="{0B175485-4D4C-4663-8906-99D55AA8D678}" destId="{72BF648F-FF7D-41CB-B715-216943279C83}" srcOrd="1" destOrd="0" presId="urn:microsoft.com/office/officeart/2005/8/layout/hierarchy3"/>
    <dgm:cxn modelId="{20F48B42-B826-41CB-B345-F6DB1A248B96}" type="presParOf" srcId="{B5D8ED05-4E75-4F9C-8821-6C301BF574C2}" destId="{12B23F3D-7740-4210-BEBA-B208286B891C}" srcOrd="1" destOrd="0" presId="urn:microsoft.com/office/officeart/2005/8/layout/hierarchy3"/>
    <dgm:cxn modelId="{74AEC5F3-12FB-4078-9D30-9B6103F99ACB}" type="presParOf" srcId="{12B23F3D-7740-4210-BEBA-B208286B891C}" destId="{0039D85F-C4AC-4D4D-AC58-9E8CBDFCE6F6}" srcOrd="0" destOrd="0" presId="urn:microsoft.com/office/officeart/2005/8/layout/hierarchy3"/>
    <dgm:cxn modelId="{FF01B2C3-AF6B-49E5-B76F-A222FB5C6531}" type="presParOf" srcId="{12B23F3D-7740-4210-BEBA-B208286B891C}" destId="{501286FE-0725-4846-A550-F57D1517C865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D3605CE-BDEB-4A17-A7F9-E0F7310B3897}" type="doc">
      <dgm:prSet loTypeId="urn:microsoft.com/office/officeart/2005/8/layout/hierarchy3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BE5D90-5BD5-402A-8B85-E4FC3A1C5024}">
      <dgm:prSet phldrT="[Текст]" custT="1"/>
      <dgm:spPr/>
      <dgm:t>
        <a:bodyPr/>
        <a:lstStyle/>
        <a:p>
          <a:r>
            <a:rPr lang="ru-RU" sz="2400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rPr>
            <a:t>4. В задачах необходимо указать (явно или неявно) область применения результата, которое получается при решении задач</a:t>
          </a:r>
          <a:endParaRPr lang="ru-RU" sz="2400" b="1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endParaRPr>
        </a:p>
      </dgm:t>
    </dgm:pt>
    <dgm:pt modelId="{D0E080BB-FFF1-4264-91FC-265F6F619E53}" type="parTrans" cxnId="{A80349D2-6B2B-4635-AB9D-368C5379EB71}">
      <dgm:prSet/>
      <dgm:spPr/>
      <dgm:t>
        <a:bodyPr/>
        <a:lstStyle/>
        <a:p>
          <a:endParaRPr lang="ru-RU"/>
        </a:p>
      </dgm:t>
    </dgm:pt>
    <dgm:pt modelId="{378294DB-0C79-4A28-B41C-8AE8F93FA05E}" type="sibTrans" cxnId="{A80349D2-6B2B-4635-AB9D-368C5379EB71}">
      <dgm:prSet/>
      <dgm:spPr/>
      <dgm:t>
        <a:bodyPr/>
        <a:lstStyle/>
        <a:p>
          <a:endParaRPr lang="ru-RU"/>
        </a:p>
      </dgm:t>
    </dgm:pt>
    <dgm:pt modelId="{95330275-5733-45E4-A956-A4C90A2B8C9A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effectLst/>
              <a:latin typeface="Verdana" pitchFamily="34" charset="0"/>
            </a:rPr>
            <a:t>«Под каким углом к берегу нужно направить лодку, чтобы ее во время переправы через реку как можно меньше снесло течением при условии, что скорость течения 6 км/ч, а скорость лодки относительно воды 3 км/ч?»</a:t>
          </a:r>
          <a:endParaRPr lang="ru-RU" sz="2000" b="1" dirty="0">
            <a:solidFill>
              <a:srgbClr val="002060"/>
            </a:solidFill>
            <a:effectLst/>
            <a:latin typeface="Verdana" pitchFamily="34" charset="0"/>
          </a:endParaRPr>
        </a:p>
      </dgm:t>
    </dgm:pt>
    <dgm:pt modelId="{FAE92D73-7770-4CCA-976D-BFB6CFAE6D49}" type="parTrans" cxnId="{94AD8A46-B0CE-461B-92B2-E23E9CBFB6B4}">
      <dgm:prSet/>
      <dgm:spPr/>
      <dgm:t>
        <a:bodyPr/>
        <a:lstStyle/>
        <a:p>
          <a:endParaRPr lang="ru-RU"/>
        </a:p>
      </dgm:t>
    </dgm:pt>
    <dgm:pt modelId="{BF510E0F-B452-4880-9638-861EAA034645}" type="sibTrans" cxnId="{94AD8A46-B0CE-461B-92B2-E23E9CBFB6B4}">
      <dgm:prSet/>
      <dgm:spPr/>
      <dgm:t>
        <a:bodyPr/>
        <a:lstStyle/>
        <a:p>
          <a:endParaRPr lang="ru-RU"/>
        </a:p>
      </dgm:t>
    </dgm:pt>
    <dgm:pt modelId="{4F340BB5-95BD-4F6A-8E24-77ABA99395A0}" type="pres">
      <dgm:prSet presAssocID="{FD3605CE-BDEB-4A17-A7F9-E0F7310B389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5D8ED05-4E75-4F9C-8821-6C301BF574C2}" type="pres">
      <dgm:prSet presAssocID="{59BE5D90-5BD5-402A-8B85-E4FC3A1C5024}" presName="root" presStyleCnt="0"/>
      <dgm:spPr/>
    </dgm:pt>
    <dgm:pt modelId="{0B175485-4D4C-4663-8906-99D55AA8D678}" type="pres">
      <dgm:prSet presAssocID="{59BE5D90-5BD5-402A-8B85-E4FC3A1C5024}" presName="rootComposite" presStyleCnt="0"/>
      <dgm:spPr/>
    </dgm:pt>
    <dgm:pt modelId="{CAACABCD-6997-4B93-8A10-DCD930236C0D}" type="pres">
      <dgm:prSet presAssocID="{59BE5D90-5BD5-402A-8B85-E4FC3A1C5024}" presName="rootText" presStyleLbl="node1" presStyleIdx="0" presStyleCnt="1" custScaleX="321528" custScaleY="153238"/>
      <dgm:spPr/>
      <dgm:t>
        <a:bodyPr/>
        <a:lstStyle/>
        <a:p>
          <a:endParaRPr lang="ru-RU"/>
        </a:p>
      </dgm:t>
    </dgm:pt>
    <dgm:pt modelId="{72BF648F-FF7D-41CB-B715-216943279C83}" type="pres">
      <dgm:prSet presAssocID="{59BE5D90-5BD5-402A-8B85-E4FC3A1C5024}" presName="rootConnector" presStyleLbl="node1" presStyleIdx="0" presStyleCnt="1"/>
      <dgm:spPr/>
      <dgm:t>
        <a:bodyPr/>
        <a:lstStyle/>
        <a:p>
          <a:endParaRPr lang="ru-RU"/>
        </a:p>
      </dgm:t>
    </dgm:pt>
    <dgm:pt modelId="{12B23F3D-7740-4210-BEBA-B208286B891C}" type="pres">
      <dgm:prSet presAssocID="{59BE5D90-5BD5-402A-8B85-E4FC3A1C5024}" presName="childShape" presStyleCnt="0"/>
      <dgm:spPr/>
    </dgm:pt>
    <dgm:pt modelId="{0039D85F-C4AC-4D4D-AC58-9E8CBDFCE6F6}" type="pres">
      <dgm:prSet presAssocID="{FAE92D73-7770-4CCA-976D-BFB6CFAE6D49}" presName="Name13" presStyleLbl="parChTrans1D2" presStyleIdx="0" presStyleCnt="1"/>
      <dgm:spPr/>
      <dgm:t>
        <a:bodyPr/>
        <a:lstStyle/>
        <a:p>
          <a:endParaRPr lang="ru-RU"/>
        </a:p>
      </dgm:t>
    </dgm:pt>
    <dgm:pt modelId="{501286FE-0725-4846-A550-F57D1517C865}" type="pres">
      <dgm:prSet presAssocID="{95330275-5733-45E4-A956-A4C90A2B8C9A}" presName="childText" presStyleLbl="bgAcc1" presStyleIdx="0" presStyleCnt="1" custScaleX="369761" custScaleY="1819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7884AC-A105-4D23-8084-97B0A75983A5}" type="presOf" srcId="{59BE5D90-5BD5-402A-8B85-E4FC3A1C5024}" destId="{72BF648F-FF7D-41CB-B715-216943279C83}" srcOrd="1" destOrd="0" presId="urn:microsoft.com/office/officeart/2005/8/layout/hierarchy3"/>
    <dgm:cxn modelId="{A80349D2-6B2B-4635-AB9D-368C5379EB71}" srcId="{FD3605CE-BDEB-4A17-A7F9-E0F7310B3897}" destId="{59BE5D90-5BD5-402A-8B85-E4FC3A1C5024}" srcOrd="0" destOrd="0" parTransId="{D0E080BB-FFF1-4264-91FC-265F6F619E53}" sibTransId="{378294DB-0C79-4A28-B41C-8AE8F93FA05E}"/>
    <dgm:cxn modelId="{F2B4C5B6-E23B-4CC2-813E-52FC73C39715}" type="presOf" srcId="{59BE5D90-5BD5-402A-8B85-E4FC3A1C5024}" destId="{CAACABCD-6997-4B93-8A10-DCD930236C0D}" srcOrd="0" destOrd="0" presId="urn:microsoft.com/office/officeart/2005/8/layout/hierarchy3"/>
    <dgm:cxn modelId="{9C306D30-C8F5-4BB1-B6EF-E7CC5862CF25}" type="presOf" srcId="{FD3605CE-BDEB-4A17-A7F9-E0F7310B3897}" destId="{4F340BB5-95BD-4F6A-8E24-77ABA99395A0}" srcOrd="0" destOrd="0" presId="urn:microsoft.com/office/officeart/2005/8/layout/hierarchy3"/>
    <dgm:cxn modelId="{94AD8A46-B0CE-461B-92B2-E23E9CBFB6B4}" srcId="{59BE5D90-5BD5-402A-8B85-E4FC3A1C5024}" destId="{95330275-5733-45E4-A956-A4C90A2B8C9A}" srcOrd="0" destOrd="0" parTransId="{FAE92D73-7770-4CCA-976D-BFB6CFAE6D49}" sibTransId="{BF510E0F-B452-4880-9638-861EAA034645}"/>
    <dgm:cxn modelId="{9C85AFF3-63DD-44AB-B238-C9C8D99D4F68}" type="presOf" srcId="{FAE92D73-7770-4CCA-976D-BFB6CFAE6D49}" destId="{0039D85F-C4AC-4D4D-AC58-9E8CBDFCE6F6}" srcOrd="0" destOrd="0" presId="urn:microsoft.com/office/officeart/2005/8/layout/hierarchy3"/>
    <dgm:cxn modelId="{0CBEDFD2-6586-47A7-AAC2-133896AE5AB1}" type="presOf" srcId="{95330275-5733-45E4-A956-A4C90A2B8C9A}" destId="{501286FE-0725-4846-A550-F57D1517C865}" srcOrd="0" destOrd="0" presId="urn:microsoft.com/office/officeart/2005/8/layout/hierarchy3"/>
    <dgm:cxn modelId="{F3E82919-9568-422C-863A-3181ECD82B1C}" type="presParOf" srcId="{4F340BB5-95BD-4F6A-8E24-77ABA99395A0}" destId="{B5D8ED05-4E75-4F9C-8821-6C301BF574C2}" srcOrd="0" destOrd="0" presId="urn:microsoft.com/office/officeart/2005/8/layout/hierarchy3"/>
    <dgm:cxn modelId="{3BED4CCB-FF52-424D-9707-ECC2885AFA0F}" type="presParOf" srcId="{B5D8ED05-4E75-4F9C-8821-6C301BF574C2}" destId="{0B175485-4D4C-4663-8906-99D55AA8D678}" srcOrd="0" destOrd="0" presId="urn:microsoft.com/office/officeart/2005/8/layout/hierarchy3"/>
    <dgm:cxn modelId="{30ED9ACC-A829-4C86-96FD-9F92BC02E399}" type="presParOf" srcId="{0B175485-4D4C-4663-8906-99D55AA8D678}" destId="{CAACABCD-6997-4B93-8A10-DCD930236C0D}" srcOrd="0" destOrd="0" presId="urn:microsoft.com/office/officeart/2005/8/layout/hierarchy3"/>
    <dgm:cxn modelId="{13B68C60-9399-4A80-9B78-ADE76BA6722E}" type="presParOf" srcId="{0B175485-4D4C-4663-8906-99D55AA8D678}" destId="{72BF648F-FF7D-41CB-B715-216943279C83}" srcOrd="1" destOrd="0" presId="urn:microsoft.com/office/officeart/2005/8/layout/hierarchy3"/>
    <dgm:cxn modelId="{4790F913-7152-4372-836D-27E07A1CC98E}" type="presParOf" srcId="{B5D8ED05-4E75-4F9C-8821-6C301BF574C2}" destId="{12B23F3D-7740-4210-BEBA-B208286B891C}" srcOrd="1" destOrd="0" presId="urn:microsoft.com/office/officeart/2005/8/layout/hierarchy3"/>
    <dgm:cxn modelId="{11FADE76-76C2-407B-AB57-3C95E617D126}" type="presParOf" srcId="{12B23F3D-7740-4210-BEBA-B208286B891C}" destId="{0039D85F-C4AC-4D4D-AC58-9E8CBDFCE6F6}" srcOrd="0" destOrd="0" presId="urn:microsoft.com/office/officeart/2005/8/layout/hierarchy3"/>
    <dgm:cxn modelId="{4DA10767-D077-414B-8B34-871DDBBB68FC}" type="presParOf" srcId="{12B23F3D-7740-4210-BEBA-B208286B891C}" destId="{501286FE-0725-4846-A550-F57D1517C865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D3605CE-BDEB-4A17-A7F9-E0F7310B3897}" type="doc">
      <dgm:prSet loTypeId="urn:microsoft.com/office/officeart/2005/8/layout/hierarchy3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BE5D90-5BD5-402A-8B85-E4FC3A1C5024}">
      <dgm:prSet phldrT="[Текст]" custT="1"/>
      <dgm:spPr/>
      <dgm:t>
        <a:bodyPr/>
        <a:lstStyle/>
        <a:p>
          <a:r>
            <a:rPr lang="ru-RU" sz="2400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rPr>
            <a:t>5. В задаче,  возможно, имеются несколько способов решения с различной степенью рациональности</a:t>
          </a:r>
          <a:endParaRPr lang="ru-RU" sz="2400" b="1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endParaRPr>
        </a:p>
      </dgm:t>
    </dgm:pt>
    <dgm:pt modelId="{D0E080BB-FFF1-4264-91FC-265F6F619E53}" type="parTrans" cxnId="{A80349D2-6B2B-4635-AB9D-368C5379EB71}">
      <dgm:prSet/>
      <dgm:spPr/>
      <dgm:t>
        <a:bodyPr/>
        <a:lstStyle/>
        <a:p>
          <a:endParaRPr lang="ru-RU"/>
        </a:p>
      </dgm:t>
    </dgm:pt>
    <dgm:pt modelId="{378294DB-0C79-4A28-B41C-8AE8F93FA05E}" type="sibTrans" cxnId="{A80349D2-6B2B-4635-AB9D-368C5379EB71}">
      <dgm:prSet/>
      <dgm:spPr/>
      <dgm:t>
        <a:bodyPr/>
        <a:lstStyle/>
        <a:p>
          <a:endParaRPr lang="ru-RU"/>
        </a:p>
      </dgm:t>
    </dgm:pt>
    <dgm:pt modelId="{95330275-5733-45E4-A956-A4C90A2B8C9A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effectLst/>
              <a:latin typeface="Verdana" pitchFamily="34" charset="0"/>
            </a:rPr>
            <a:t>«В равносторонний  конус вписан цилиндр с образующей  L. Найдите радиус основания цилиндра, если образующая цилиндра лежит (не лежит) на диаметре основания конуса, а цилиндр имеет наибольший объем»</a:t>
          </a:r>
          <a:endParaRPr lang="ru-RU" sz="2000" b="1" dirty="0">
            <a:solidFill>
              <a:srgbClr val="002060"/>
            </a:solidFill>
            <a:effectLst/>
            <a:latin typeface="Verdana" pitchFamily="34" charset="0"/>
          </a:endParaRPr>
        </a:p>
      </dgm:t>
    </dgm:pt>
    <dgm:pt modelId="{FAE92D73-7770-4CCA-976D-BFB6CFAE6D49}" type="parTrans" cxnId="{94AD8A46-B0CE-461B-92B2-E23E9CBFB6B4}">
      <dgm:prSet/>
      <dgm:spPr/>
      <dgm:t>
        <a:bodyPr/>
        <a:lstStyle/>
        <a:p>
          <a:endParaRPr lang="ru-RU"/>
        </a:p>
      </dgm:t>
    </dgm:pt>
    <dgm:pt modelId="{BF510E0F-B452-4880-9638-861EAA034645}" type="sibTrans" cxnId="{94AD8A46-B0CE-461B-92B2-E23E9CBFB6B4}">
      <dgm:prSet/>
      <dgm:spPr/>
      <dgm:t>
        <a:bodyPr/>
        <a:lstStyle/>
        <a:p>
          <a:endParaRPr lang="ru-RU"/>
        </a:p>
      </dgm:t>
    </dgm:pt>
    <dgm:pt modelId="{4F340BB5-95BD-4F6A-8E24-77ABA99395A0}" type="pres">
      <dgm:prSet presAssocID="{FD3605CE-BDEB-4A17-A7F9-E0F7310B389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5D8ED05-4E75-4F9C-8821-6C301BF574C2}" type="pres">
      <dgm:prSet presAssocID="{59BE5D90-5BD5-402A-8B85-E4FC3A1C5024}" presName="root" presStyleCnt="0"/>
      <dgm:spPr/>
    </dgm:pt>
    <dgm:pt modelId="{0B175485-4D4C-4663-8906-99D55AA8D678}" type="pres">
      <dgm:prSet presAssocID="{59BE5D90-5BD5-402A-8B85-E4FC3A1C5024}" presName="rootComposite" presStyleCnt="0"/>
      <dgm:spPr/>
    </dgm:pt>
    <dgm:pt modelId="{CAACABCD-6997-4B93-8A10-DCD930236C0D}" type="pres">
      <dgm:prSet presAssocID="{59BE5D90-5BD5-402A-8B85-E4FC3A1C5024}" presName="rootText" presStyleLbl="node1" presStyleIdx="0" presStyleCnt="1" custScaleX="321528" custScaleY="153238"/>
      <dgm:spPr/>
      <dgm:t>
        <a:bodyPr/>
        <a:lstStyle/>
        <a:p>
          <a:endParaRPr lang="ru-RU"/>
        </a:p>
      </dgm:t>
    </dgm:pt>
    <dgm:pt modelId="{72BF648F-FF7D-41CB-B715-216943279C83}" type="pres">
      <dgm:prSet presAssocID="{59BE5D90-5BD5-402A-8B85-E4FC3A1C5024}" presName="rootConnector" presStyleLbl="node1" presStyleIdx="0" presStyleCnt="1"/>
      <dgm:spPr/>
      <dgm:t>
        <a:bodyPr/>
        <a:lstStyle/>
        <a:p>
          <a:endParaRPr lang="ru-RU"/>
        </a:p>
      </dgm:t>
    </dgm:pt>
    <dgm:pt modelId="{12B23F3D-7740-4210-BEBA-B208286B891C}" type="pres">
      <dgm:prSet presAssocID="{59BE5D90-5BD5-402A-8B85-E4FC3A1C5024}" presName="childShape" presStyleCnt="0"/>
      <dgm:spPr/>
    </dgm:pt>
    <dgm:pt modelId="{0039D85F-C4AC-4D4D-AC58-9E8CBDFCE6F6}" type="pres">
      <dgm:prSet presAssocID="{FAE92D73-7770-4CCA-976D-BFB6CFAE6D49}" presName="Name13" presStyleLbl="parChTrans1D2" presStyleIdx="0" presStyleCnt="1"/>
      <dgm:spPr/>
      <dgm:t>
        <a:bodyPr/>
        <a:lstStyle/>
        <a:p>
          <a:endParaRPr lang="ru-RU"/>
        </a:p>
      </dgm:t>
    </dgm:pt>
    <dgm:pt modelId="{501286FE-0725-4846-A550-F57D1517C865}" type="pres">
      <dgm:prSet presAssocID="{95330275-5733-45E4-A956-A4C90A2B8C9A}" presName="childText" presStyleLbl="bgAcc1" presStyleIdx="0" presStyleCnt="1" custScaleX="369761" custScaleY="1819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0349D2-6B2B-4635-AB9D-368C5379EB71}" srcId="{FD3605CE-BDEB-4A17-A7F9-E0F7310B3897}" destId="{59BE5D90-5BD5-402A-8B85-E4FC3A1C5024}" srcOrd="0" destOrd="0" parTransId="{D0E080BB-FFF1-4264-91FC-265F6F619E53}" sibTransId="{378294DB-0C79-4A28-B41C-8AE8F93FA05E}"/>
    <dgm:cxn modelId="{C935F1D2-8551-409D-B583-243E356B59C0}" type="presOf" srcId="{59BE5D90-5BD5-402A-8B85-E4FC3A1C5024}" destId="{CAACABCD-6997-4B93-8A10-DCD930236C0D}" srcOrd="0" destOrd="0" presId="urn:microsoft.com/office/officeart/2005/8/layout/hierarchy3"/>
    <dgm:cxn modelId="{2CAFF96B-781E-4387-B76F-FB451D4838E2}" type="presOf" srcId="{59BE5D90-5BD5-402A-8B85-E4FC3A1C5024}" destId="{72BF648F-FF7D-41CB-B715-216943279C83}" srcOrd="1" destOrd="0" presId="urn:microsoft.com/office/officeart/2005/8/layout/hierarchy3"/>
    <dgm:cxn modelId="{AD489D3D-8A67-4D01-A6C3-9E2E66CDE07E}" type="presOf" srcId="{FD3605CE-BDEB-4A17-A7F9-E0F7310B3897}" destId="{4F340BB5-95BD-4F6A-8E24-77ABA99395A0}" srcOrd="0" destOrd="0" presId="urn:microsoft.com/office/officeart/2005/8/layout/hierarchy3"/>
    <dgm:cxn modelId="{94AD8A46-B0CE-461B-92B2-E23E9CBFB6B4}" srcId="{59BE5D90-5BD5-402A-8B85-E4FC3A1C5024}" destId="{95330275-5733-45E4-A956-A4C90A2B8C9A}" srcOrd="0" destOrd="0" parTransId="{FAE92D73-7770-4CCA-976D-BFB6CFAE6D49}" sibTransId="{BF510E0F-B452-4880-9638-861EAA034645}"/>
    <dgm:cxn modelId="{35D353CE-37B0-4CE0-9B02-B4C212F541AA}" type="presOf" srcId="{95330275-5733-45E4-A956-A4C90A2B8C9A}" destId="{501286FE-0725-4846-A550-F57D1517C865}" srcOrd="0" destOrd="0" presId="urn:microsoft.com/office/officeart/2005/8/layout/hierarchy3"/>
    <dgm:cxn modelId="{B2739289-831D-4DAC-BF35-059D1EE46ED4}" type="presOf" srcId="{FAE92D73-7770-4CCA-976D-BFB6CFAE6D49}" destId="{0039D85F-C4AC-4D4D-AC58-9E8CBDFCE6F6}" srcOrd="0" destOrd="0" presId="urn:microsoft.com/office/officeart/2005/8/layout/hierarchy3"/>
    <dgm:cxn modelId="{89AF64B9-EC51-4B67-AC3D-588A855C592F}" type="presParOf" srcId="{4F340BB5-95BD-4F6A-8E24-77ABA99395A0}" destId="{B5D8ED05-4E75-4F9C-8821-6C301BF574C2}" srcOrd="0" destOrd="0" presId="urn:microsoft.com/office/officeart/2005/8/layout/hierarchy3"/>
    <dgm:cxn modelId="{B62E360D-BFAB-497C-AAE3-4CC1A5F81458}" type="presParOf" srcId="{B5D8ED05-4E75-4F9C-8821-6C301BF574C2}" destId="{0B175485-4D4C-4663-8906-99D55AA8D678}" srcOrd="0" destOrd="0" presId="urn:microsoft.com/office/officeart/2005/8/layout/hierarchy3"/>
    <dgm:cxn modelId="{9C95E7D5-08F0-4685-A1AD-E37B40F35FBE}" type="presParOf" srcId="{0B175485-4D4C-4663-8906-99D55AA8D678}" destId="{CAACABCD-6997-4B93-8A10-DCD930236C0D}" srcOrd="0" destOrd="0" presId="urn:microsoft.com/office/officeart/2005/8/layout/hierarchy3"/>
    <dgm:cxn modelId="{37991E64-6BF1-4506-9424-9DDE73AE7421}" type="presParOf" srcId="{0B175485-4D4C-4663-8906-99D55AA8D678}" destId="{72BF648F-FF7D-41CB-B715-216943279C83}" srcOrd="1" destOrd="0" presId="urn:microsoft.com/office/officeart/2005/8/layout/hierarchy3"/>
    <dgm:cxn modelId="{623293C1-D37A-44DE-82C9-9AA10EC5951C}" type="presParOf" srcId="{B5D8ED05-4E75-4F9C-8821-6C301BF574C2}" destId="{12B23F3D-7740-4210-BEBA-B208286B891C}" srcOrd="1" destOrd="0" presId="urn:microsoft.com/office/officeart/2005/8/layout/hierarchy3"/>
    <dgm:cxn modelId="{8D9FF482-D8D5-46AC-ACB1-3C3A0C56FFC4}" type="presParOf" srcId="{12B23F3D-7740-4210-BEBA-B208286B891C}" destId="{0039D85F-C4AC-4D4D-AC58-9E8CBDFCE6F6}" srcOrd="0" destOrd="0" presId="urn:microsoft.com/office/officeart/2005/8/layout/hierarchy3"/>
    <dgm:cxn modelId="{7A6683C5-B690-49D3-A323-0DA7A64EB627}" type="presParOf" srcId="{12B23F3D-7740-4210-BEBA-B208286B891C}" destId="{501286FE-0725-4846-A550-F57D1517C865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2CE85CF-9267-42EE-9EA4-902DA4E43E95}" type="doc">
      <dgm:prSet loTypeId="urn:microsoft.com/office/officeart/2005/8/layout/pyramid2" loCatId="pyramid" qsTypeId="urn:microsoft.com/office/officeart/2005/8/quickstyle/simple3" qsCatId="simple" csTypeId="urn:microsoft.com/office/officeart/2005/8/colors/accent2_5" csCatId="accent2" phldr="1"/>
      <dgm:spPr/>
    </dgm:pt>
    <dgm:pt modelId="{A3CF3CB5-F12E-44BD-B974-CAF226E80C32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«Двор имеет форму треугольника. Где нужно вкопать столб для подвески светильника, чтобы наилучшим способом осветить ближайшие к столбу точки сторон треугольника?» </a:t>
          </a:r>
          <a:endParaRPr lang="ru-RU" sz="1800" b="1" dirty="0">
            <a:solidFill>
              <a:srgbClr val="00206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32A517C6-7101-4E65-974A-07D1D0CBD7BF}" type="parTrans" cxnId="{AD2EA5BD-79FD-4FEE-BBDA-A6255853E125}">
      <dgm:prSet/>
      <dgm:spPr/>
      <dgm:t>
        <a:bodyPr/>
        <a:lstStyle/>
        <a:p>
          <a:endParaRPr lang="ru-RU"/>
        </a:p>
      </dgm:t>
    </dgm:pt>
    <dgm:pt modelId="{96D290AB-212B-4197-9C08-139836922F68}" type="sibTrans" cxnId="{AD2EA5BD-79FD-4FEE-BBDA-A6255853E125}">
      <dgm:prSet/>
      <dgm:spPr/>
      <dgm:t>
        <a:bodyPr/>
        <a:lstStyle/>
        <a:p>
          <a:endParaRPr lang="ru-RU"/>
        </a:p>
      </dgm:t>
    </dgm:pt>
    <dgm:pt modelId="{713B0753-8BDC-4F4C-8FB7-542402FDEBF2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«Лесная поляна имеет форму треугольника. В какой её точке безопаснее развести костёр?» </a:t>
          </a:r>
          <a:endParaRPr lang="ru-RU" sz="2000" b="1" dirty="0">
            <a:solidFill>
              <a:srgbClr val="00206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61E79869-DCF5-47FA-9251-C1E2647777B8}" type="parTrans" cxnId="{DF09BFC5-AE48-4568-AC01-8060B870C2BC}">
      <dgm:prSet/>
      <dgm:spPr/>
      <dgm:t>
        <a:bodyPr/>
        <a:lstStyle/>
        <a:p>
          <a:endParaRPr lang="ru-RU"/>
        </a:p>
      </dgm:t>
    </dgm:pt>
    <dgm:pt modelId="{12B051D9-838C-4443-BDA5-7E2C30905117}" type="sibTrans" cxnId="{DF09BFC5-AE48-4568-AC01-8060B870C2BC}">
      <dgm:prSet/>
      <dgm:spPr/>
      <dgm:t>
        <a:bodyPr/>
        <a:lstStyle/>
        <a:p>
          <a:endParaRPr lang="ru-RU"/>
        </a:p>
      </dgm:t>
    </dgm:pt>
    <dgm:pt modelId="{8DA5E5FE-F19A-4AEB-9384-1389DC39A8C4}" type="pres">
      <dgm:prSet presAssocID="{A2CE85CF-9267-42EE-9EA4-902DA4E43E95}" presName="compositeShape" presStyleCnt="0">
        <dgm:presLayoutVars>
          <dgm:dir/>
          <dgm:resizeHandles/>
        </dgm:presLayoutVars>
      </dgm:prSet>
      <dgm:spPr/>
    </dgm:pt>
    <dgm:pt modelId="{3924AAC9-1457-434A-BE01-8F7D8D399A49}" type="pres">
      <dgm:prSet presAssocID="{A2CE85CF-9267-42EE-9EA4-902DA4E43E95}" presName="pyramid" presStyleLbl="node1" presStyleIdx="0" presStyleCnt="1" custLinFactNeighborX="-21265" custLinFactNeighborY="-31986"/>
      <dgm:spPr>
        <a:solidFill>
          <a:schemeClr val="accent2">
            <a:lumMod val="60000"/>
            <a:lumOff val="40000"/>
          </a:schemeClr>
        </a:solidFill>
        <a:ln>
          <a:solidFill>
            <a:srgbClr val="002060"/>
          </a:solidFill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73328AD5-8763-4DF8-A096-9BE3902CB570}" type="pres">
      <dgm:prSet presAssocID="{A2CE85CF-9267-42EE-9EA4-902DA4E43E95}" presName="theList" presStyleCnt="0"/>
      <dgm:spPr/>
    </dgm:pt>
    <dgm:pt modelId="{1CEB9B61-2DEC-4C3F-9724-2D0820F57E8E}" type="pres">
      <dgm:prSet presAssocID="{A3CF3CB5-F12E-44BD-B974-CAF226E80C32}" presName="aNode" presStyleLbl="fgAcc1" presStyleIdx="0" presStyleCnt="2" custScaleX="189881" custScaleY="95490" custLinFactNeighborX="27222" custLinFactNeighborY="395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564FF1-C0E0-4CEC-810F-8BCC85A1B2F1}" type="pres">
      <dgm:prSet presAssocID="{A3CF3CB5-F12E-44BD-B974-CAF226E80C32}" presName="aSpace" presStyleCnt="0"/>
      <dgm:spPr/>
    </dgm:pt>
    <dgm:pt modelId="{692EDD6E-A330-4F3F-BC52-8E3520235DC3}" type="pres">
      <dgm:prSet presAssocID="{713B0753-8BDC-4F4C-8FB7-542402FDEBF2}" presName="aNode" presStyleLbl="fgAcc1" presStyleIdx="1" presStyleCnt="2" custScaleX="188616" custLinFactNeighborX="10232" custLinFactNeighborY="705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8241D3-7BBD-483C-9CAC-0B64B6EFA779}" type="pres">
      <dgm:prSet presAssocID="{713B0753-8BDC-4F4C-8FB7-542402FDEBF2}" presName="aSpace" presStyleCnt="0"/>
      <dgm:spPr/>
    </dgm:pt>
  </dgm:ptLst>
  <dgm:cxnLst>
    <dgm:cxn modelId="{2762AC21-AFD6-47A1-85FC-85F8DA0A733D}" type="presOf" srcId="{A2CE85CF-9267-42EE-9EA4-902DA4E43E95}" destId="{8DA5E5FE-F19A-4AEB-9384-1389DC39A8C4}" srcOrd="0" destOrd="0" presId="urn:microsoft.com/office/officeart/2005/8/layout/pyramid2"/>
    <dgm:cxn modelId="{66CDAE64-0DE0-49D7-A2EE-E4999FD767B0}" type="presOf" srcId="{A3CF3CB5-F12E-44BD-B974-CAF226E80C32}" destId="{1CEB9B61-2DEC-4C3F-9724-2D0820F57E8E}" srcOrd="0" destOrd="0" presId="urn:microsoft.com/office/officeart/2005/8/layout/pyramid2"/>
    <dgm:cxn modelId="{DAD308B3-C846-4F92-909A-DDB79E7C0F81}" type="presOf" srcId="{713B0753-8BDC-4F4C-8FB7-542402FDEBF2}" destId="{692EDD6E-A330-4F3F-BC52-8E3520235DC3}" srcOrd="0" destOrd="0" presId="urn:microsoft.com/office/officeart/2005/8/layout/pyramid2"/>
    <dgm:cxn modelId="{DF09BFC5-AE48-4568-AC01-8060B870C2BC}" srcId="{A2CE85CF-9267-42EE-9EA4-902DA4E43E95}" destId="{713B0753-8BDC-4F4C-8FB7-542402FDEBF2}" srcOrd="1" destOrd="0" parTransId="{61E79869-DCF5-47FA-9251-C1E2647777B8}" sibTransId="{12B051D9-838C-4443-BDA5-7E2C30905117}"/>
    <dgm:cxn modelId="{AD2EA5BD-79FD-4FEE-BBDA-A6255853E125}" srcId="{A2CE85CF-9267-42EE-9EA4-902DA4E43E95}" destId="{A3CF3CB5-F12E-44BD-B974-CAF226E80C32}" srcOrd="0" destOrd="0" parTransId="{32A517C6-7101-4E65-974A-07D1D0CBD7BF}" sibTransId="{96D290AB-212B-4197-9C08-139836922F68}"/>
    <dgm:cxn modelId="{1D761EF0-CDEF-488A-BEF0-9A7817CC1F72}" type="presParOf" srcId="{8DA5E5FE-F19A-4AEB-9384-1389DC39A8C4}" destId="{3924AAC9-1457-434A-BE01-8F7D8D399A49}" srcOrd="0" destOrd="0" presId="urn:microsoft.com/office/officeart/2005/8/layout/pyramid2"/>
    <dgm:cxn modelId="{D0942BA4-20C5-4D44-843D-0A30059AF399}" type="presParOf" srcId="{8DA5E5FE-F19A-4AEB-9384-1389DC39A8C4}" destId="{73328AD5-8763-4DF8-A096-9BE3902CB570}" srcOrd="1" destOrd="0" presId="urn:microsoft.com/office/officeart/2005/8/layout/pyramid2"/>
    <dgm:cxn modelId="{2A9EF0B0-E06B-4993-8627-435567674498}" type="presParOf" srcId="{73328AD5-8763-4DF8-A096-9BE3902CB570}" destId="{1CEB9B61-2DEC-4C3F-9724-2D0820F57E8E}" srcOrd="0" destOrd="0" presId="urn:microsoft.com/office/officeart/2005/8/layout/pyramid2"/>
    <dgm:cxn modelId="{5A76F1BD-FF10-4974-AB65-0CC2541F456A}" type="presParOf" srcId="{73328AD5-8763-4DF8-A096-9BE3902CB570}" destId="{0D564FF1-C0E0-4CEC-810F-8BCC85A1B2F1}" srcOrd="1" destOrd="0" presId="urn:microsoft.com/office/officeart/2005/8/layout/pyramid2"/>
    <dgm:cxn modelId="{C3AAE1B2-F43A-41DE-BCDD-2DE157382630}" type="presParOf" srcId="{73328AD5-8763-4DF8-A096-9BE3902CB570}" destId="{692EDD6E-A330-4F3F-BC52-8E3520235DC3}" srcOrd="2" destOrd="0" presId="urn:microsoft.com/office/officeart/2005/8/layout/pyramid2"/>
    <dgm:cxn modelId="{37183230-BA4D-4EC7-A21D-EC4D3EC0D7B0}" type="presParOf" srcId="{73328AD5-8763-4DF8-A096-9BE3902CB570}" destId="{4C8241D3-7BBD-483C-9CAC-0B64B6EFA779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6191E6-F346-45FC-8F0B-FB33A8332B00}">
      <dsp:nvSpPr>
        <dsp:cNvPr id="0" name=""/>
        <dsp:cNvSpPr/>
      </dsp:nvSpPr>
      <dsp:spPr>
        <a:xfrm>
          <a:off x="0" y="527103"/>
          <a:ext cx="8153801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F593783-E3A1-4C8D-B449-2C7DFB251B65}">
      <dsp:nvSpPr>
        <dsp:cNvPr id="0" name=""/>
        <dsp:cNvSpPr/>
      </dsp:nvSpPr>
      <dsp:spPr>
        <a:xfrm>
          <a:off x="407690" y="40023"/>
          <a:ext cx="5707661" cy="9741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736" tIns="0" rIns="215736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Аналитические</a:t>
          </a:r>
          <a:endParaRPr lang="ru-RU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5245" y="87578"/>
        <a:ext cx="5612551" cy="879050"/>
      </dsp:txXfrm>
    </dsp:sp>
    <dsp:sp modelId="{2E64C0AC-8109-44FB-9FEC-849E5FE115E3}">
      <dsp:nvSpPr>
        <dsp:cNvPr id="0" name=""/>
        <dsp:cNvSpPr/>
      </dsp:nvSpPr>
      <dsp:spPr>
        <a:xfrm>
          <a:off x="0" y="2023984"/>
          <a:ext cx="8153801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93884B9-CBA4-4B4E-8F15-A1F41A9D4AB2}">
      <dsp:nvSpPr>
        <dsp:cNvPr id="0" name=""/>
        <dsp:cNvSpPr/>
      </dsp:nvSpPr>
      <dsp:spPr>
        <a:xfrm>
          <a:off x="412875" y="1536173"/>
          <a:ext cx="5707661" cy="9741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736" tIns="0" rIns="215736" bIns="0" numCol="1" spcCol="1270" anchor="ctr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Организационно-подготовительные </a:t>
          </a:r>
          <a:endParaRPr lang="ru-RU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0430" y="1583728"/>
        <a:ext cx="5612551" cy="879050"/>
      </dsp:txXfrm>
    </dsp:sp>
    <dsp:sp modelId="{895A8F1E-09E9-4AB1-AEB3-A9B02FF26CCA}">
      <dsp:nvSpPr>
        <dsp:cNvPr id="0" name=""/>
        <dsp:cNvSpPr/>
      </dsp:nvSpPr>
      <dsp:spPr>
        <a:xfrm>
          <a:off x="0" y="3520863"/>
          <a:ext cx="8153801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5B34D37-F32A-4441-8751-3ECB4A598C15}">
      <dsp:nvSpPr>
        <dsp:cNvPr id="0" name=""/>
        <dsp:cNvSpPr/>
      </dsp:nvSpPr>
      <dsp:spPr>
        <a:xfrm>
          <a:off x="407690" y="3033783"/>
          <a:ext cx="5707661" cy="97416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736" tIns="0" rIns="215736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Оценочно-коррекционные </a:t>
          </a:r>
          <a:endParaRPr lang="ru-RU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5245" y="3081338"/>
        <a:ext cx="5612551" cy="87905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113D78-8AF5-459A-90B0-C921A2A5A5CA}">
      <dsp:nvSpPr>
        <dsp:cNvPr id="0" name=""/>
        <dsp:cNvSpPr/>
      </dsp:nvSpPr>
      <dsp:spPr>
        <a:xfrm>
          <a:off x="2510192" y="29031"/>
          <a:ext cx="5719407" cy="1317955"/>
        </a:xfrm>
        <a:prstGeom prst="rightArrow">
          <a:avLst>
            <a:gd name="adj1" fmla="val 75000"/>
            <a:gd name="adj2" fmla="val 5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«Куб, ребро которого равно 1, пересекается плоскостью, проходящей через его диагональ. Какую наименьшую площадь может иметь сечение?»</a:t>
          </a:r>
          <a:endParaRPr lang="ru-RU" sz="1500" b="1" kern="1200" dirty="0">
            <a:solidFill>
              <a:srgbClr val="00206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2510192" y="193775"/>
        <a:ext cx="5225174" cy="988467"/>
      </dsp:txXfrm>
    </dsp:sp>
    <dsp:sp modelId="{32D0CDB9-E313-4E93-B64E-F272AD99BF89}">
      <dsp:nvSpPr>
        <dsp:cNvPr id="0" name=""/>
        <dsp:cNvSpPr/>
      </dsp:nvSpPr>
      <dsp:spPr>
        <a:xfrm>
          <a:off x="51583" y="99242"/>
          <a:ext cx="2407026" cy="112350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Предметные задачи</a:t>
          </a:r>
          <a:endParaRPr lang="ru-RU" sz="1600" kern="1200" dirty="0">
            <a:solidFill>
              <a:srgbClr val="C000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106428" y="154087"/>
        <a:ext cx="2297336" cy="1013813"/>
      </dsp:txXfrm>
    </dsp:sp>
    <dsp:sp modelId="{BE124FCA-BF6A-4309-B505-7A8AACC7910E}">
      <dsp:nvSpPr>
        <dsp:cNvPr id="0" name=""/>
        <dsp:cNvSpPr/>
      </dsp:nvSpPr>
      <dsp:spPr>
        <a:xfrm>
          <a:off x="2510192" y="1450125"/>
          <a:ext cx="5719407" cy="1456352"/>
        </a:xfrm>
        <a:prstGeom prst="rightArrow">
          <a:avLst>
            <a:gd name="adj1" fmla="val 75000"/>
            <a:gd name="adj2" fmla="val 5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i="1" kern="12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«Сме­шав 30% и 60% рас­тво­ры кис­ло­ты и до­ба­вив 10 кг чи­стой воды, по­лу­чи­ли 36% рас­твор кис­ло­ты. Если бы вме­сто 10 кг воды до­ба­ви­ли 10 кг 50% рас­тво­ра той же кис­ло­ты, то по­лу­чи­ли бы 41% рас­твор кис­ло­ты. Сколь­ко ки­ло­грам­мов 30% рас­тво­ра ис­поль­зо­ва­ли для по­лу­че­ния смеси?</a:t>
          </a:r>
          <a:endParaRPr lang="ru-RU" sz="1300" b="1" kern="1200" dirty="0">
            <a:solidFill>
              <a:srgbClr val="00206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2510192" y="1632169"/>
        <a:ext cx="5173275" cy="1092264"/>
      </dsp:txXfrm>
    </dsp:sp>
    <dsp:sp modelId="{89DB5D00-E048-4F62-959F-E399ACE49957}">
      <dsp:nvSpPr>
        <dsp:cNvPr id="0" name=""/>
        <dsp:cNvSpPr/>
      </dsp:nvSpPr>
      <dsp:spPr>
        <a:xfrm>
          <a:off x="51583" y="1602809"/>
          <a:ext cx="2407026" cy="118194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Межпредметные</a:t>
          </a:r>
          <a:r>
            <a:rPr lang="ru-RU" sz="1600" b="1" kern="1200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задачи</a:t>
          </a:r>
          <a:endParaRPr lang="ru-RU" sz="1600" b="1" kern="1200" dirty="0">
            <a:solidFill>
              <a:srgbClr val="C000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109281" y="1660507"/>
        <a:ext cx="2291630" cy="1066550"/>
      </dsp:txXfrm>
    </dsp:sp>
    <dsp:sp modelId="{E8B4F647-3047-4E8E-99E2-026B427B3005}">
      <dsp:nvSpPr>
        <dsp:cNvPr id="0" name=""/>
        <dsp:cNvSpPr/>
      </dsp:nvSpPr>
      <dsp:spPr>
        <a:xfrm>
          <a:off x="2510192" y="2933041"/>
          <a:ext cx="5719407" cy="1456352"/>
        </a:xfrm>
        <a:prstGeom prst="rightArrow">
          <a:avLst>
            <a:gd name="adj1" fmla="val 75000"/>
            <a:gd name="adj2" fmla="val 5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«Очищено 6 кг картофеля. Средний поперечник картофелины 4см, средняя толщина среза – 1 мм. Сколько приблизительно весит очищенный картофель?»</a:t>
          </a:r>
          <a:endParaRPr lang="ru-RU" sz="1500" b="1" kern="1200" dirty="0">
            <a:solidFill>
              <a:srgbClr val="00206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2510192" y="3115085"/>
        <a:ext cx="5173275" cy="1092264"/>
      </dsp:txXfrm>
    </dsp:sp>
    <dsp:sp modelId="{2CC8011A-0B8D-49B0-AA7E-BEA67FF3BB8F}">
      <dsp:nvSpPr>
        <dsp:cNvPr id="0" name=""/>
        <dsp:cNvSpPr/>
      </dsp:nvSpPr>
      <dsp:spPr>
        <a:xfrm>
          <a:off x="10336" y="3081335"/>
          <a:ext cx="2408540" cy="115976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Практические задачи</a:t>
          </a:r>
          <a:endParaRPr lang="ru-RU" sz="1600" b="1" kern="1200" dirty="0">
            <a:solidFill>
              <a:srgbClr val="C000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66951" y="3137950"/>
        <a:ext cx="2295310" cy="10465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22E1C8-476D-4FFE-8EB3-F589E9DB0B80}">
      <dsp:nvSpPr>
        <dsp:cNvPr id="0" name=""/>
        <dsp:cNvSpPr/>
      </dsp:nvSpPr>
      <dsp:spPr>
        <a:xfrm rot="5400000">
          <a:off x="-161743" y="164732"/>
          <a:ext cx="1078291" cy="7548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schemeClr val="accent1">
              <a:lumMod val="75000"/>
              <a:alpha val="40000"/>
            </a:schemeClr>
          </a:outerShdw>
        </a:effectLst>
        <a:scene3d>
          <a:camera prst="orthographicFront"/>
          <a:lightRig rig="threePt" dir="t"/>
        </a:scene3d>
        <a:sp3d>
          <a:bevelT w="1524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endParaRPr>
        </a:p>
      </dsp:txBody>
      <dsp:txXfrm rot="-5400000">
        <a:off x="1" y="380390"/>
        <a:ext cx="754804" cy="323487"/>
      </dsp:txXfrm>
    </dsp:sp>
    <dsp:sp modelId="{3CFBFAD7-1F28-4A68-8A94-A77DCDEAC17C}">
      <dsp:nvSpPr>
        <dsp:cNvPr id="0" name=""/>
        <dsp:cNvSpPr/>
      </dsp:nvSpPr>
      <dsp:spPr>
        <a:xfrm rot="5400000">
          <a:off x="4100348" y="-3342555"/>
          <a:ext cx="700889" cy="73919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prstMaterial="softEdg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002060"/>
              </a:solidFill>
              <a:latin typeface="Verdana" pitchFamily="34" charset="0"/>
            </a:rPr>
            <a:t>в </a:t>
          </a:r>
          <a:r>
            <a:rPr lang="ru-RU" sz="1600" b="1" kern="1200" dirty="0" err="1" smtClean="0">
              <a:solidFill>
                <a:srgbClr val="002060"/>
              </a:solidFill>
              <a:latin typeface="Verdana" pitchFamily="34" charset="0"/>
            </a:rPr>
            <a:t>КИМы</a:t>
          </a:r>
          <a:r>
            <a:rPr lang="ru-RU" sz="1600" b="1" kern="1200" dirty="0" smtClean="0">
              <a:solidFill>
                <a:srgbClr val="002060"/>
              </a:solidFill>
              <a:latin typeface="Verdana" pitchFamily="34" charset="0"/>
            </a:rPr>
            <a:t> экзаменационных вариантов ЕГЭ по математике базового уровня</a:t>
          </a:r>
          <a:endParaRPr lang="ru-RU" sz="1600" b="1" kern="1200" dirty="0">
            <a:solidFill>
              <a:srgbClr val="002060"/>
            </a:solidFill>
            <a:latin typeface="Verdana" pitchFamily="34" charset="0"/>
          </a:endParaRPr>
        </a:p>
      </dsp:txBody>
      <dsp:txXfrm rot="-5400000">
        <a:off x="754805" y="37203"/>
        <a:ext cx="7357762" cy="632459"/>
      </dsp:txXfrm>
    </dsp:sp>
    <dsp:sp modelId="{87B6DC1A-08C8-48BD-A917-7924D57A243C}">
      <dsp:nvSpPr>
        <dsp:cNvPr id="0" name=""/>
        <dsp:cNvSpPr/>
      </dsp:nvSpPr>
      <dsp:spPr>
        <a:xfrm rot="5400000">
          <a:off x="-161743" y="1125828"/>
          <a:ext cx="1078291" cy="7548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schemeClr val="accent1">
              <a:lumMod val="75000"/>
              <a:alpha val="40000"/>
            </a:schemeClr>
          </a:outerShdw>
        </a:effectLst>
        <a:scene3d>
          <a:camera prst="orthographicFront"/>
          <a:lightRig rig="threePt" dir="t"/>
        </a:scene3d>
        <a:sp3d>
          <a:bevelT w="1524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endParaRPr>
        </a:p>
      </dsp:txBody>
      <dsp:txXfrm rot="-5400000">
        <a:off x="1" y="1341486"/>
        <a:ext cx="754804" cy="323487"/>
      </dsp:txXfrm>
    </dsp:sp>
    <dsp:sp modelId="{2732DF0F-7A2E-4B7D-9F0B-39A702A1776D}">
      <dsp:nvSpPr>
        <dsp:cNvPr id="0" name=""/>
        <dsp:cNvSpPr/>
      </dsp:nvSpPr>
      <dsp:spPr>
        <a:xfrm rot="5400000">
          <a:off x="4100348" y="-2381459"/>
          <a:ext cx="700889" cy="73919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002060"/>
              </a:solidFill>
              <a:latin typeface="Verdana" pitchFamily="34" charset="0"/>
            </a:rPr>
            <a:t>в </a:t>
          </a:r>
          <a:r>
            <a:rPr lang="ru-RU" sz="1600" b="1" kern="1200" dirty="0" err="1" smtClean="0">
              <a:solidFill>
                <a:srgbClr val="002060"/>
              </a:solidFill>
              <a:latin typeface="Verdana" pitchFamily="34" charset="0"/>
            </a:rPr>
            <a:t>КИМы</a:t>
          </a:r>
          <a:r>
            <a:rPr lang="ru-RU" sz="1600" b="1" kern="1200" dirty="0" smtClean="0">
              <a:solidFill>
                <a:srgbClr val="002060"/>
              </a:solidFill>
              <a:latin typeface="Verdana" pitchFamily="34" charset="0"/>
            </a:rPr>
            <a:t> экзаменационных вариантов ЕГЭ по математике профильного уровня (задания № 1-4, № 10, № 11 и № 17 (на сложные проценты))</a:t>
          </a:r>
          <a:endParaRPr lang="ru-RU" sz="1600" b="1" kern="1200" dirty="0">
            <a:solidFill>
              <a:srgbClr val="002060"/>
            </a:solidFill>
            <a:latin typeface="Verdana" pitchFamily="34" charset="0"/>
          </a:endParaRPr>
        </a:p>
      </dsp:txBody>
      <dsp:txXfrm rot="-5400000">
        <a:off x="754805" y="998299"/>
        <a:ext cx="7357762" cy="632459"/>
      </dsp:txXfrm>
    </dsp:sp>
    <dsp:sp modelId="{E52BE70A-3844-4EA3-96A4-BA840D90E6F1}">
      <dsp:nvSpPr>
        <dsp:cNvPr id="0" name=""/>
        <dsp:cNvSpPr/>
      </dsp:nvSpPr>
      <dsp:spPr>
        <a:xfrm rot="5400000">
          <a:off x="-161743" y="2086923"/>
          <a:ext cx="1078291" cy="7548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schemeClr val="accent1">
              <a:lumMod val="75000"/>
              <a:alpha val="40000"/>
            </a:schemeClr>
          </a:outerShdw>
        </a:effectLst>
        <a:scene3d>
          <a:camera prst="orthographicFront"/>
          <a:lightRig rig="threePt" dir="t"/>
        </a:scene3d>
        <a:sp3d>
          <a:bevelT w="1524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endParaRPr>
        </a:p>
      </dsp:txBody>
      <dsp:txXfrm rot="-5400000">
        <a:off x="1" y="2302581"/>
        <a:ext cx="754804" cy="323487"/>
      </dsp:txXfrm>
    </dsp:sp>
    <dsp:sp modelId="{221B4BFD-42C5-4A3C-92F4-E65CDC676108}">
      <dsp:nvSpPr>
        <dsp:cNvPr id="0" name=""/>
        <dsp:cNvSpPr/>
      </dsp:nvSpPr>
      <dsp:spPr>
        <a:xfrm rot="5400000">
          <a:off x="4100348" y="-1420363"/>
          <a:ext cx="700889" cy="73919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002060"/>
              </a:solidFill>
              <a:latin typeface="Verdana" pitchFamily="34" charset="0"/>
            </a:rPr>
            <a:t>в экзаменационные варианты ОГЭ для учащихся 9-х классов  (модуль «Реальная математика»)</a:t>
          </a:r>
          <a:endParaRPr lang="ru-RU" sz="1600" b="1" kern="1200" dirty="0">
            <a:solidFill>
              <a:srgbClr val="002060"/>
            </a:solidFill>
            <a:latin typeface="Verdana" pitchFamily="34" charset="0"/>
          </a:endParaRPr>
        </a:p>
      </dsp:txBody>
      <dsp:txXfrm rot="-5400000">
        <a:off x="754805" y="1959395"/>
        <a:ext cx="7357762" cy="632459"/>
      </dsp:txXfrm>
    </dsp:sp>
    <dsp:sp modelId="{1ABA1A08-A9E0-4EC5-BE7D-341096C3EF48}">
      <dsp:nvSpPr>
        <dsp:cNvPr id="0" name=""/>
        <dsp:cNvSpPr/>
      </dsp:nvSpPr>
      <dsp:spPr>
        <a:xfrm rot="5400000">
          <a:off x="-161743" y="3048019"/>
          <a:ext cx="1078291" cy="7548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schemeClr val="accent1">
              <a:lumMod val="75000"/>
              <a:alpha val="40000"/>
            </a:schemeClr>
          </a:outerShdw>
        </a:effectLst>
        <a:scene3d>
          <a:camera prst="orthographicFront"/>
          <a:lightRig rig="threePt" dir="t"/>
        </a:scene3d>
        <a:sp3d>
          <a:bevelT w="1524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endParaRPr>
        </a:p>
      </dsp:txBody>
      <dsp:txXfrm rot="-5400000">
        <a:off x="1" y="3263677"/>
        <a:ext cx="754804" cy="323487"/>
      </dsp:txXfrm>
    </dsp:sp>
    <dsp:sp modelId="{9C30D481-0A3A-4169-9725-049DF3FFFA80}">
      <dsp:nvSpPr>
        <dsp:cNvPr id="0" name=""/>
        <dsp:cNvSpPr/>
      </dsp:nvSpPr>
      <dsp:spPr>
        <a:xfrm rot="5400000">
          <a:off x="4100348" y="-459268"/>
          <a:ext cx="700889" cy="73919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002060"/>
              </a:solidFill>
              <a:latin typeface="Verdana" pitchFamily="34" charset="0"/>
            </a:rPr>
            <a:t>во Всероссийские и региональные проверочные работы (ВПР, РПР)</a:t>
          </a:r>
          <a:endParaRPr lang="ru-RU" sz="1600" b="1" kern="1200" dirty="0">
            <a:solidFill>
              <a:srgbClr val="002060"/>
            </a:solidFill>
            <a:latin typeface="Verdana" pitchFamily="34" charset="0"/>
          </a:endParaRPr>
        </a:p>
      </dsp:txBody>
      <dsp:txXfrm rot="-5400000">
        <a:off x="754805" y="2920490"/>
        <a:ext cx="7357762" cy="632459"/>
      </dsp:txXfrm>
    </dsp:sp>
    <dsp:sp modelId="{F7E6BD9D-D4E8-4211-9D63-AF621DDD6564}">
      <dsp:nvSpPr>
        <dsp:cNvPr id="0" name=""/>
        <dsp:cNvSpPr/>
      </dsp:nvSpPr>
      <dsp:spPr>
        <a:xfrm rot="5400000">
          <a:off x="-161743" y="4009115"/>
          <a:ext cx="1078291" cy="7548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schemeClr val="accent1">
              <a:lumMod val="75000"/>
              <a:alpha val="40000"/>
            </a:schemeClr>
          </a:outerShdw>
        </a:effectLst>
        <a:scene3d>
          <a:camera prst="orthographicFront"/>
          <a:lightRig rig="threePt" dir="t"/>
        </a:scene3d>
        <a:sp3d>
          <a:bevelT w="1524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endParaRPr>
        </a:p>
      </dsp:txBody>
      <dsp:txXfrm rot="-5400000">
        <a:off x="1" y="4224773"/>
        <a:ext cx="754804" cy="323487"/>
      </dsp:txXfrm>
    </dsp:sp>
    <dsp:sp modelId="{00F33F73-C995-435C-B5A2-BA4C7F5DF4F3}">
      <dsp:nvSpPr>
        <dsp:cNvPr id="0" name=""/>
        <dsp:cNvSpPr/>
      </dsp:nvSpPr>
      <dsp:spPr>
        <a:xfrm rot="5400000">
          <a:off x="4100348" y="501827"/>
          <a:ext cx="700889" cy="73919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002060"/>
              </a:solidFill>
              <a:latin typeface="Verdana" pitchFamily="34" charset="0"/>
            </a:rPr>
            <a:t>в диагностические работы проекта НИКО</a:t>
          </a:r>
          <a:endParaRPr lang="ru-RU" sz="1600" b="1" kern="1200" dirty="0">
            <a:solidFill>
              <a:srgbClr val="002060"/>
            </a:solidFill>
            <a:latin typeface="Verdana" pitchFamily="34" charset="0"/>
          </a:endParaRPr>
        </a:p>
      </dsp:txBody>
      <dsp:txXfrm rot="-5400000">
        <a:off x="754805" y="3881586"/>
        <a:ext cx="7357762" cy="6324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5ACC15-FEDE-4AC9-8C73-0B4C736B9B23}">
      <dsp:nvSpPr>
        <dsp:cNvPr id="0" name=""/>
        <dsp:cNvSpPr/>
      </dsp:nvSpPr>
      <dsp:spPr>
        <a:xfrm>
          <a:off x="0" y="0"/>
          <a:ext cx="7131641" cy="14520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rgbClr val="002060"/>
          </a:solidFill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002060"/>
              </a:solidFill>
            </a:rPr>
            <a:t>Алгоритм составления задач</a:t>
          </a:r>
          <a:endParaRPr lang="ru-RU" sz="3200" b="1" kern="1200" dirty="0">
            <a:solidFill>
              <a:srgbClr val="002060"/>
            </a:solidFill>
          </a:endParaRPr>
        </a:p>
      </dsp:txBody>
      <dsp:txXfrm>
        <a:off x="42530" y="42530"/>
        <a:ext cx="5564719" cy="1367033"/>
      </dsp:txXfrm>
    </dsp:sp>
    <dsp:sp modelId="{1B262351-E61A-4BC1-8051-726EFC6C8DDA}">
      <dsp:nvSpPr>
        <dsp:cNvPr id="0" name=""/>
        <dsp:cNvSpPr/>
      </dsp:nvSpPr>
      <dsp:spPr>
        <a:xfrm>
          <a:off x="629262" y="1694109"/>
          <a:ext cx="7131641" cy="14520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002060"/>
              </a:solidFill>
            </a:rPr>
            <a:t>Методы использования задач на разных этапах урока</a:t>
          </a:r>
          <a:endParaRPr lang="ru-RU" sz="3200" b="1" kern="1200" dirty="0">
            <a:solidFill>
              <a:srgbClr val="002060"/>
            </a:solidFill>
          </a:endParaRPr>
        </a:p>
      </dsp:txBody>
      <dsp:txXfrm>
        <a:off x="671792" y="1736639"/>
        <a:ext cx="5473457" cy="1367033"/>
      </dsp:txXfrm>
    </dsp:sp>
    <dsp:sp modelId="{4C85F9F3-E7D9-48AD-B1EA-00829E0F6693}">
      <dsp:nvSpPr>
        <dsp:cNvPr id="0" name=""/>
        <dsp:cNvSpPr/>
      </dsp:nvSpPr>
      <dsp:spPr>
        <a:xfrm>
          <a:off x="1258524" y="3388218"/>
          <a:ext cx="7131641" cy="14520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002060"/>
              </a:solidFill>
            </a:rPr>
            <a:t>Мониторинг качества математической подготовки учащихся</a:t>
          </a:r>
          <a:endParaRPr lang="ru-RU" sz="3200" b="1" kern="1200" dirty="0">
            <a:solidFill>
              <a:srgbClr val="002060"/>
            </a:solidFill>
          </a:endParaRPr>
        </a:p>
      </dsp:txBody>
      <dsp:txXfrm>
        <a:off x="1301054" y="3430748"/>
        <a:ext cx="5473457" cy="1367033"/>
      </dsp:txXfrm>
    </dsp:sp>
    <dsp:sp modelId="{46A8EA32-5B6C-4C81-B725-8AA5D219BEB6}">
      <dsp:nvSpPr>
        <dsp:cNvPr id="0" name=""/>
        <dsp:cNvSpPr/>
      </dsp:nvSpPr>
      <dsp:spPr>
        <a:xfrm>
          <a:off x="6187780" y="1101170"/>
          <a:ext cx="943860" cy="943860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190500"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400149" y="1101170"/>
        <a:ext cx="519123" cy="710255"/>
      </dsp:txXfrm>
    </dsp:sp>
    <dsp:sp modelId="{C96E189D-216E-49FC-9752-3A82666CB503}">
      <dsp:nvSpPr>
        <dsp:cNvPr id="0" name=""/>
        <dsp:cNvSpPr/>
      </dsp:nvSpPr>
      <dsp:spPr>
        <a:xfrm>
          <a:off x="6817042" y="2785599"/>
          <a:ext cx="943860" cy="943860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2060"/>
          </a:solidFill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190500"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7029411" y="2785599"/>
        <a:ext cx="519123" cy="7102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ACABCD-6997-4B93-8A10-DCD930236C0D}">
      <dsp:nvSpPr>
        <dsp:cNvPr id="0" name=""/>
        <dsp:cNvSpPr/>
      </dsp:nvSpPr>
      <dsp:spPr>
        <a:xfrm>
          <a:off x="247" y="399242"/>
          <a:ext cx="7286145" cy="11919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rPr>
            <a:t>1. Значимость полученного результата</a:t>
          </a:r>
          <a:endParaRPr lang="ru-RU" sz="2800" b="1" kern="120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endParaRPr>
        </a:p>
      </dsp:txBody>
      <dsp:txXfrm>
        <a:off x="35158" y="434153"/>
        <a:ext cx="7216323" cy="1122136"/>
      </dsp:txXfrm>
    </dsp:sp>
    <dsp:sp modelId="{0039D85F-C4AC-4D4D-AC58-9E8CBDFCE6F6}">
      <dsp:nvSpPr>
        <dsp:cNvPr id="0" name=""/>
        <dsp:cNvSpPr/>
      </dsp:nvSpPr>
      <dsp:spPr>
        <a:xfrm>
          <a:off x="728861" y="1591200"/>
          <a:ext cx="728614" cy="13784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8465"/>
              </a:lnTo>
              <a:lnTo>
                <a:pt x="728614" y="13784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1286FE-0725-4846-A550-F57D1517C865}">
      <dsp:nvSpPr>
        <dsp:cNvPr id="0" name=""/>
        <dsp:cNvSpPr/>
      </dsp:nvSpPr>
      <dsp:spPr>
        <a:xfrm>
          <a:off x="1457476" y="1888328"/>
          <a:ext cx="6043266" cy="21626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effectLst/>
              <a:latin typeface="Verdana" pitchFamily="34" charset="0"/>
            </a:rPr>
            <a:t>«Два туриста, имея всего один велосипед, должны за полтора часа пройти маршрут длиной 12 км. Известно, что на велосипеде каждый из них может развить скорость 20 км/ч, а пешком – 5 км/ч. Смогут ли туристы пройти путь без опозданий?»</a:t>
          </a:r>
          <a:endParaRPr lang="ru-RU" sz="2000" b="1" kern="1200" dirty="0">
            <a:solidFill>
              <a:srgbClr val="002060"/>
            </a:solidFill>
            <a:effectLst/>
            <a:latin typeface="Verdana" pitchFamily="34" charset="0"/>
          </a:endParaRPr>
        </a:p>
      </dsp:txBody>
      <dsp:txXfrm>
        <a:off x="1520819" y="1951671"/>
        <a:ext cx="5916580" cy="20359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ACABCD-6997-4B93-8A10-DCD930236C0D}">
      <dsp:nvSpPr>
        <dsp:cNvPr id="0" name=""/>
        <dsp:cNvSpPr/>
      </dsp:nvSpPr>
      <dsp:spPr>
        <a:xfrm>
          <a:off x="155" y="336318"/>
          <a:ext cx="7129236" cy="14087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rPr>
            <a:t>2. Условие задачи должно быть оформлено как определенная проблема или ситуация</a:t>
          </a:r>
          <a:endParaRPr lang="ru-RU" sz="2800" b="1" kern="120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endParaRPr>
        </a:p>
      </dsp:txBody>
      <dsp:txXfrm>
        <a:off x="41416" y="377579"/>
        <a:ext cx="7046714" cy="1326248"/>
      </dsp:txXfrm>
    </dsp:sp>
    <dsp:sp modelId="{0039D85F-C4AC-4D4D-AC58-9E8CBDFCE6F6}">
      <dsp:nvSpPr>
        <dsp:cNvPr id="0" name=""/>
        <dsp:cNvSpPr/>
      </dsp:nvSpPr>
      <dsp:spPr>
        <a:xfrm>
          <a:off x="713079" y="1745088"/>
          <a:ext cx="712923" cy="13274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7489"/>
              </a:lnTo>
              <a:lnTo>
                <a:pt x="712923" y="13274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1286FE-0725-4846-A550-F57D1517C865}">
      <dsp:nvSpPr>
        <dsp:cNvPr id="0" name=""/>
        <dsp:cNvSpPr/>
      </dsp:nvSpPr>
      <dsp:spPr>
        <a:xfrm>
          <a:off x="1426003" y="2031228"/>
          <a:ext cx="6074831" cy="20826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effectLst/>
              <a:latin typeface="Verdana" pitchFamily="34" charset="0"/>
            </a:rPr>
            <a:t>«Радиус основания цилиндра равен R.  Шарик данного радиуса опустился на дно, а поверхность воды оказалась касательной к шарику. Может ли произойти то же самое, если радиус шарика будет другим?»</a:t>
          </a:r>
          <a:endParaRPr lang="ru-RU" sz="2000" b="1" kern="1200" dirty="0">
            <a:solidFill>
              <a:srgbClr val="002060"/>
            </a:solidFill>
            <a:effectLst/>
            <a:latin typeface="Verdana" pitchFamily="34" charset="0"/>
          </a:endParaRPr>
        </a:p>
      </dsp:txBody>
      <dsp:txXfrm>
        <a:off x="1487003" y="2092228"/>
        <a:ext cx="5952831" cy="19606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ACABCD-6997-4B93-8A10-DCD930236C0D}">
      <dsp:nvSpPr>
        <dsp:cNvPr id="0" name=""/>
        <dsp:cNvSpPr/>
      </dsp:nvSpPr>
      <dsp:spPr>
        <a:xfrm>
          <a:off x="155" y="216024"/>
          <a:ext cx="7129236" cy="16493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rPr>
            <a:t>3. В задаче данные и информация представлены в различных формах: схема, таблица, рисунок, график, диаграмма и т.д.</a:t>
          </a:r>
          <a:endParaRPr lang="ru-RU" sz="2400" b="1" kern="120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endParaRPr>
        </a:p>
      </dsp:txBody>
      <dsp:txXfrm>
        <a:off x="48463" y="264332"/>
        <a:ext cx="7032620" cy="1552741"/>
      </dsp:txXfrm>
    </dsp:sp>
    <dsp:sp modelId="{0039D85F-C4AC-4D4D-AC58-9E8CBDFCE6F6}">
      <dsp:nvSpPr>
        <dsp:cNvPr id="0" name=""/>
        <dsp:cNvSpPr/>
      </dsp:nvSpPr>
      <dsp:spPr>
        <a:xfrm>
          <a:off x="713079" y="1865381"/>
          <a:ext cx="712923" cy="13274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7489"/>
              </a:lnTo>
              <a:lnTo>
                <a:pt x="712923" y="13274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1286FE-0725-4846-A550-F57D1517C865}">
      <dsp:nvSpPr>
        <dsp:cNvPr id="0" name=""/>
        <dsp:cNvSpPr/>
      </dsp:nvSpPr>
      <dsp:spPr>
        <a:xfrm>
          <a:off x="1426003" y="2151522"/>
          <a:ext cx="6074831" cy="20826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solidFill>
              <a:srgbClr val="002060"/>
            </a:solidFill>
            <a:effectLst/>
            <a:latin typeface="Verdana" pitchFamily="34" charset="0"/>
          </a:endParaRPr>
        </a:p>
      </dsp:txBody>
      <dsp:txXfrm>
        <a:off x="1487003" y="2212522"/>
        <a:ext cx="5952831" cy="196069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ACABCD-6997-4B93-8A10-DCD930236C0D}">
      <dsp:nvSpPr>
        <dsp:cNvPr id="0" name=""/>
        <dsp:cNvSpPr/>
      </dsp:nvSpPr>
      <dsp:spPr>
        <a:xfrm>
          <a:off x="4670" y="351749"/>
          <a:ext cx="6688916" cy="15939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rPr>
            <a:t>4. В задачах необходимо указать (явно или неявно) область применения результата, которое получается при решении задач</a:t>
          </a:r>
          <a:endParaRPr lang="ru-RU" sz="2400" b="1" kern="120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endParaRPr>
        </a:p>
      </dsp:txBody>
      <dsp:txXfrm>
        <a:off x="51355" y="398434"/>
        <a:ext cx="6595546" cy="1500575"/>
      </dsp:txXfrm>
    </dsp:sp>
    <dsp:sp modelId="{0039D85F-C4AC-4D4D-AC58-9E8CBDFCE6F6}">
      <dsp:nvSpPr>
        <dsp:cNvPr id="0" name=""/>
        <dsp:cNvSpPr/>
      </dsp:nvSpPr>
      <dsp:spPr>
        <a:xfrm>
          <a:off x="673561" y="1945695"/>
          <a:ext cx="668891" cy="12064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6422"/>
              </a:lnTo>
              <a:lnTo>
                <a:pt x="668891" y="12064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1286FE-0725-4846-A550-F57D1517C865}">
      <dsp:nvSpPr>
        <dsp:cNvPr id="0" name=""/>
        <dsp:cNvSpPr/>
      </dsp:nvSpPr>
      <dsp:spPr>
        <a:xfrm>
          <a:off x="1342453" y="2205739"/>
          <a:ext cx="6153866" cy="18927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effectLst/>
              <a:latin typeface="Verdana" pitchFamily="34" charset="0"/>
            </a:rPr>
            <a:t>«Под каким углом к берегу нужно направить лодку, чтобы ее во время переправы через реку как можно меньше снесло течением при условии, что скорость течения 6 км/ч, а скорость лодки относительно воды 3 км/ч?»</a:t>
          </a:r>
          <a:endParaRPr lang="ru-RU" sz="2000" b="1" kern="1200" dirty="0">
            <a:solidFill>
              <a:srgbClr val="002060"/>
            </a:solidFill>
            <a:effectLst/>
            <a:latin typeface="Verdana" pitchFamily="34" charset="0"/>
          </a:endParaRPr>
        </a:p>
      </dsp:txBody>
      <dsp:txXfrm>
        <a:off x="1397890" y="2261176"/>
        <a:ext cx="6042992" cy="178188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ACABCD-6997-4B93-8A10-DCD930236C0D}">
      <dsp:nvSpPr>
        <dsp:cNvPr id="0" name=""/>
        <dsp:cNvSpPr/>
      </dsp:nvSpPr>
      <dsp:spPr>
        <a:xfrm>
          <a:off x="4670" y="351749"/>
          <a:ext cx="6688916" cy="15939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rPr>
            <a:t>5. В задаче,  возможно, имеются несколько способов решения с различной степенью рациональности</a:t>
          </a:r>
          <a:endParaRPr lang="ru-RU" sz="2400" b="1" kern="120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endParaRPr>
        </a:p>
      </dsp:txBody>
      <dsp:txXfrm>
        <a:off x="51355" y="398434"/>
        <a:ext cx="6595546" cy="1500575"/>
      </dsp:txXfrm>
    </dsp:sp>
    <dsp:sp modelId="{0039D85F-C4AC-4D4D-AC58-9E8CBDFCE6F6}">
      <dsp:nvSpPr>
        <dsp:cNvPr id="0" name=""/>
        <dsp:cNvSpPr/>
      </dsp:nvSpPr>
      <dsp:spPr>
        <a:xfrm>
          <a:off x="673561" y="1945695"/>
          <a:ext cx="668891" cy="12064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6422"/>
              </a:lnTo>
              <a:lnTo>
                <a:pt x="668891" y="12064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1286FE-0725-4846-A550-F57D1517C865}">
      <dsp:nvSpPr>
        <dsp:cNvPr id="0" name=""/>
        <dsp:cNvSpPr/>
      </dsp:nvSpPr>
      <dsp:spPr>
        <a:xfrm>
          <a:off x="1342453" y="2205739"/>
          <a:ext cx="6153866" cy="18927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effectLst/>
              <a:latin typeface="Verdana" pitchFamily="34" charset="0"/>
            </a:rPr>
            <a:t>«В равносторонний  конус вписан цилиндр с образующей  L. Найдите радиус основания цилиндра, если образующая цилиндра лежит (не лежит) на диаметре основания конуса, а цилиндр имеет наибольший объем»</a:t>
          </a:r>
          <a:endParaRPr lang="ru-RU" sz="2000" b="1" kern="1200" dirty="0">
            <a:solidFill>
              <a:srgbClr val="002060"/>
            </a:solidFill>
            <a:effectLst/>
            <a:latin typeface="Verdana" pitchFamily="34" charset="0"/>
          </a:endParaRPr>
        </a:p>
      </dsp:txBody>
      <dsp:txXfrm>
        <a:off x="1397890" y="2261176"/>
        <a:ext cx="6042992" cy="178188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24AAC9-1457-434A-BE01-8F7D8D399A49}">
      <dsp:nvSpPr>
        <dsp:cNvPr id="0" name=""/>
        <dsp:cNvSpPr/>
      </dsp:nvSpPr>
      <dsp:spPr>
        <a:xfrm>
          <a:off x="10337" y="0"/>
          <a:ext cx="4525963" cy="4525963"/>
        </a:xfrm>
        <a:prstGeom prst="triangle">
          <a:avLst/>
        </a:prstGeom>
        <a:solidFill>
          <a:schemeClr val="accent2">
            <a:lumMod val="60000"/>
            <a:lumOff val="40000"/>
          </a:schemeClr>
        </a:solidFill>
        <a:ln>
          <a:solidFill>
            <a:srgbClr val="002060"/>
          </a:solidFill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CEB9B61-2DEC-4C3F-9724-2D0820F57E8E}">
      <dsp:nvSpPr>
        <dsp:cNvPr id="0" name=""/>
        <dsp:cNvSpPr/>
      </dsp:nvSpPr>
      <dsp:spPr>
        <a:xfrm>
          <a:off x="2714508" y="535426"/>
          <a:ext cx="5586063" cy="1566667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«Двор имеет форму треугольника. Где нужно вкопать столб для подвески светильника, чтобы наилучшим способом осветить ближайшие к столбу точки сторон треугольника?» </a:t>
          </a:r>
          <a:endParaRPr lang="ru-RU" sz="1800" b="1" kern="1200" dirty="0">
            <a:solidFill>
              <a:srgbClr val="00206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2790986" y="611904"/>
        <a:ext cx="5433107" cy="1413711"/>
      </dsp:txXfrm>
    </dsp:sp>
    <dsp:sp modelId="{692EDD6E-A330-4F3F-BC52-8E3520235DC3}">
      <dsp:nvSpPr>
        <dsp:cNvPr id="0" name=""/>
        <dsp:cNvSpPr/>
      </dsp:nvSpPr>
      <dsp:spPr>
        <a:xfrm>
          <a:off x="2233291" y="2370674"/>
          <a:ext cx="5548848" cy="1640661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«Лесная поляна имеет форму треугольника. В какой её точке безопаснее развести костёр?» </a:t>
          </a:r>
          <a:endParaRPr lang="ru-RU" sz="2000" b="1" kern="1200" dirty="0">
            <a:solidFill>
              <a:srgbClr val="00206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2313381" y="2450764"/>
        <a:ext cx="5388668" cy="14804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BFB7C-F186-4335-BC41-A9B6473ADC54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C8122C-0469-45F4-BDD7-0F53678C70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3348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43038" y="2971800"/>
            <a:ext cx="7313612" cy="990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4191000"/>
            <a:ext cx="7313612" cy="1447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105BC5CB-2AF0-432E-BAE6-45870860C041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F2C10E2-C7F4-4BD6-BAC0-55A992226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5BC5CB-2AF0-432E-BAE6-45870860C041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2C10E2-C7F4-4BD6-BAC0-55A992226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4200" y="274638"/>
            <a:ext cx="18272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47800" y="274638"/>
            <a:ext cx="53340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5BC5CB-2AF0-432E-BAE6-45870860C041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2C10E2-C7F4-4BD6-BAC0-55A992226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2C10E2-C7F4-4BD6-BAC0-55A992226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2C10E2-C7F4-4BD6-BAC0-55A992226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2C10E2-C7F4-4BD6-BAC0-55A992226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2C10E2-C7F4-4BD6-BAC0-55A992226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2C10E2-C7F4-4BD6-BAC0-55A992226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2C10E2-C7F4-4BD6-BAC0-55A992226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2C10E2-C7F4-4BD6-BAC0-55A992226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2C10E2-C7F4-4BD6-BAC0-55A992226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5BC5CB-2AF0-432E-BAE6-45870860C041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2C10E2-C7F4-4BD6-BAC0-55A992226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2C10E2-C7F4-4BD6-BAC0-55A992226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2C10E2-C7F4-4BD6-BAC0-55A992226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2C10E2-C7F4-4BD6-BAC0-55A992226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12/21/2016</a:t>
            </a:fld>
            <a:endParaRPr lang="en-US" sz="16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10E2-C7F4-4BD6-BAC0-55A992226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12/21/2016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10E2-C7F4-4BD6-BAC0-55A992226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12/21/2016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10E2-C7F4-4BD6-BAC0-55A992226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10E2-C7F4-4BD6-BAC0-55A992226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10E2-C7F4-4BD6-BAC0-55A992226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10E2-C7F4-4BD6-BAC0-55A992226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10E2-C7F4-4BD6-BAC0-55A992226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5BC5CB-2AF0-432E-BAE6-45870860C041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2C10E2-C7F4-4BD6-BAC0-55A992226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10E2-C7F4-4BD6-BAC0-55A992226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10E2-C7F4-4BD6-BAC0-55A992226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10E2-C7F4-4BD6-BAC0-55A992226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10E2-C7F4-4BD6-BAC0-55A992226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798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80013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5BC5CB-2AF0-432E-BAE6-45870860C041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2C10E2-C7F4-4BD6-BAC0-55A992226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5BC5CB-2AF0-432E-BAE6-45870860C041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2C10E2-C7F4-4BD6-BAC0-55A992226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5BC5CB-2AF0-432E-BAE6-45870860C041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2C10E2-C7F4-4BD6-BAC0-55A992226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5BC5CB-2AF0-432E-BAE6-45870860C041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2C10E2-C7F4-4BD6-BAC0-55A992226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5BC5CB-2AF0-432E-BAE6-45870860C041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2C10E2-C7F4-4BD6-BAC0-55A992226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5BC5CB-2AF0-432E-BAE6-45870860C041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2C10E2-C7F4-4BD6-BAC0-55A992226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74638"/>
            <a:ext cx="73136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3136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3038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105BC5CB-2AF0-432E-BAE6-45870860C041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524625"/>
            <a:ext cx="2895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ru-RU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F2C10E2-C7F4-4BD6-BAC0-55A992226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fld id="{3F2C10E2-C7F4-4BD6-BAC0-55A992226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BC5CB-2AF0-432E-BAE6-45870860C041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C10E2-C7F4-4BD6-BAC0-55A992226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diagramData" Target="../diagrams/data9.xml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2">
            <a:lum bright="-7000" contrast="7000"/>
          </a:blip>
          <a:stretch>
            <a:fillRect/>
          </a:stretch>
        </p:blipFill>
        <p:spPr>
          <a:xfrm>
            <a:off x="25259" y="0"/>
            <a:ext cx="90934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1628800"/>
            <a:ext cx="7000924" cy="1470025"/>
          </a:xfrm>
        </p:spPr>
        <p:txBody>
          <a:bodyPr/>
          <a:lstStyle/>
          <a:p>
            <a:pPr algn="ctr"/>
            <a:r>
              <a:rPr lang="ru-RU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«Практико – ориентированное содержание школьного математического образования»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66414" y="4869160"/>
            <a:ext cx="7286676" cy="1752600"/>
          </a:xfrm>
        </p:spPr>
        <p:txBody>
          <a:bodyPr/>
          <a:lstStyle/>
          <a:p>
            <a:endParaRPr lang="ru-RU" sz="1400" b="1" dirty="0" smtClean="0">
              <a:solidFill>
                <a:srgbClr val="002060"/>
              </a:solidFill>
              <a:latin typeface="Verdana" pitchFamily="34" charset="0"/>
            </a:endParaRPr>
          </a:p>
          <a:p>
            <a:endParaRPr lang="ru-RU" sz="1400" b="1" dirty="0" smtClean="0">
              <a:solidFill>
                <a:srgbClr val="002060"/>
              </a:solidFill>
              <a:latin typeface="Verdana" pitchFamily="34" charset="0"/>
            </a:endParaRPr>
          </a:p>
          <a:p>
            <a:endParaRPr lang="ru-RU" sz="1400" b="1" dirty="0" smtClean="0">
              <a:solidFill>
                <a:srgbClr val="002060"/>
              </a:solidFill>
              <a:latin typeface="Verdana" pitchFamily="34" charset="0"/>
            </a:endParaRPr>
          </a:p>
          <a:p>
            <a:endParaRPr lang="ru-RU" sz="1400" b="1" dirty="0" smtClean="0">
              <a:solidFill>
                <a:srgbClr val="002060"/>
              </a:solidFill>
              <a:latin typeface="Verdana" pitchFamily="34" charset="0"/>
            </a:endParaRPr>
          </a:p>
          <a:p>
            <a:endParaRPr lang="ru-RU" sz="1400" b="1" dirty="0" smtClean="0">
              <a:solidFill>
                <a:srgbClr val="002060"/>
              </a:solidFill>
              <a:latin typeface="Verdana" pitchFamily="34" charset="0"/>
            </a:endParaRPr>
          </a:p>
          <a:p>
            <a:r>
              <a:rPr lang="ru-RU" sz="1400" b="1" smtClean="0">
                <a:solidFill>
                  <a:srgbClr val="002060"/>
                </a:solidFill>
                <a:latin typeface="Verdana" pitchFamily="34" charset="0"/>
              </a:rPr>
              <a:t>28 </a:t>
            </a:r>
            <a:r>
              <a:rPr lang="ru-RU" sz="1400" b="1" dirty="0" smtClean="0">
                <a:solidFill>
                  <a:srgbClr val="002060"/>
                </a:solidFill>
                <a:latin typeface="Verdana" pitchFamily="34" charset="0"/>
              </a:rPr>
              <a:t>ноября 2016г.</a:t>
            </a:r>
            <a:endParaRPr lang="ru-RU" sz="1400" b="1" dirty="0">
              <a:solidFill>
                <a:srgbClr val="00206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Documents and Settings\Маруся\Мои документы\Мои рисунки\Рисунок2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0800000">
            <a:off x="142844" y="304800"/>
            <a:ext cx="8786874" cy="64103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Способы </a:t>
            </a: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реализации 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2059345678"/>
              </p:ext>
            </p:extLst>
          </p:nvPr>
        </p:nvGraphicFramePr>
        <p:xfrm>
          <a:off x="539552" y="1397000"/>
          <a:ext cx="8390166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75379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Documents and Settings\Маруся\Мои документы\Мои рисунки\Рисунок2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0800000">
            <a:off x="142844" y="304800"/>
            <a:ext cx="8786874" cy="64103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Алгоритм составления практико-ориентированных задач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124744"/>
            <a:ext cx="867645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+mj-lt"/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</a:rPr>
              <a:t>определить </a:t>
            </a:r>
            <a:r>
              <a:rPr lang="ru-RU" sz="2800" b="1" dirty="0">
                <a:solidFill>
                  <a:srgbClr val="002060"/>
                </a:solidFill>
              </a:rPr>
              <a:t>цель задачи, её место на уроке, в теме, в курсе;</a:t>
            </a:r>
          </a:p>
          <a:p>
            <a:pPr marL="571500" indent="-571500">
              <a:buFont typeface="+mj-lt"/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</a:rPr>
              <a:t>определить </a:t>
            </a:r>
            <a:r>
              <a:rPr lang="ru-RU" sz="2800" b="1" dirty="0">
                <a:solidFill>
                  <a:srgbClr val="002060"/>
                </a:solidFill>
              </a:rPr>
              <a:t>виды информации для составления задачи;</a:t>
            </a:r>
          </a:p>
          <a:p>
            <a:pPr marL="571500" indent="-571500">
              <a:buFont typeface="+mj-lt"/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</a:rPr>
              <a:t>определить </a:t>
            </a:r>
            <a:r>
              <a:rPr lang="ru-RU" sz="2800" b="1" dirty="0">
                <a:solidFill>
                  <a:srgbClr val="002060"/>
                </a:solidFill>
              </a:rPr>
              <a:t>направленность задачи (предметная, </a:t>
            </a:r>
            <a:r>
              <a:rPr lang="ru-RU" sz="2800" b="1" dirty="0" err="1">
                <a:solidFill>
                  <a:srgbClr val="002060"/>
                </a:solidFill>
              </a:rPr>
              <a:t>межпредметная</a:t>
            </a:r>
            <a:r>
              <a:rPr lang="ru-RU" sz="2800" b="1" dirty="0">
                <a:solidFill>
                  <a:srgbClr val="002060"/>
                </a:solidFill>
              </a:rPr>
              <a:t>, практическая</a:t>
            </a:r>
            <a:r>
              <a:rPr lang="ru-RU" sz="2800" b="1" dirty="0" smtClean="0">
                <a:solidFill>
                  <a:srgbClr val="002060"/>
                </a:solidFill>
              </a:rPr>
              <a:t>);</a:t>
            </a:r>
            <a:endParaRPr lang="ru-RU" sz="2800" b="1" dirty="0">
              <a:solidFill>
                <a:srgbClr val="002060"/>
              </a:solidFill>
            </a:endParaRPr>
          </a:p>
          <a:p>
            <a:pPr marL="571500" indent="-571500">
              <a:buFont typeface="+mj-lt"/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</a:rPr>
              <a:t>определить </a:t>
            </a:r>
            <a:r>
              <a:rPr lang="ru-RU" sz="2800" b="1" dirty="0">
                <a:solidFill>
                  <a:srgbClr val="002060"/>
                </a:solidFill>
              </a:rPr>
              <a:t>структуру и содержание задачи;</a:t>
            </a:r>
          </a:p>
          <a:p>
            <a:pPr marL="571500" indent="-571500">
              <a:buFont typeface="+mj-lt"/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</a:rPr>
              <a:t>определить </a:t>
            </a:r>
            <a:r>
              <a:rPr lang="ru-RU" sz="2800" b="1" dirty="0">
                <a:solidFill>
                  <a:srgbClr val="002060"/>
                </a:solidFill>
              </a:rPr>
              <a:t>степень самостоятельности учащихся в получении и обработке информации;</a:t>
            </a:r>
          </a:p>
          <a:p>
            <a:pPr marL="571500" indent="-571500">
              <a:buFont typeface="+mj-lt"/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</a:rPr>
              <a:t>определить </a:t>
            </a:r>
            <a:r>
              <a:rPr lang="ru-RU" sz="2800" b="1" dirty="0">
                <a:solidFill>
                  <a:srgbClr val="002060"/>
                </a:solidFill>
              </a:rPr>
              <a:t>форму ответа на вопрос задачи (однозначный, многовариантный, нестандартный, отсутствие ответа, ответ в виде графика</a:t>
            </a:r>
            <a:r>
              <a:rPr lang="ru-RU" sz="3600" b="1" dirty="0">
                <a:solidFill>
                  <a:srgbClr val="002060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xmlns="" val="156914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Documents and Settings\Маруся\Мои документы\Мои рисунки\Рисунок2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0800000">
            <a:off x="142844" y="152400"/>
            <a:ext cx="8786874" cy="6553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786842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Отличительные свойства практико-ориентированных задач</a:t>
            </a: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2001005"/>
              </p:ext>
            </p:extLst>
          </p:nvPr>
        </p:nvGraphicFramePr>
        <p:xfrm>
          <a:off x="899592" y="1340768"/>
          <a:ext cx="7500990" cy="4450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Documents and Settings\Маруся\Мои документы\Мои рисунки\Рисунок2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0800000">
            <a:off x="142844" y="152400"/>
            <a:ext cx="8786874" cy="6553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786842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Отличительные свойства практико-ориентированных задач</a:t>
            </a: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09177937"/>
              </p:ext>
            </p:extLst>
          </p:nvPr>
        </p:nvGraphicFramePr>
        <p:xfrm>
          <a:off x="899592" y="1340768"/>
          <a:ext cx="7500990" cy="4450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42350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Documents and Settings\Маруся\Мои документы\Мои рисунки\Рисунок2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0800000">
            <a:off x="142844" y="152400"/>
            <a:ext cx="8786874" cy="6553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786842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Отличительные свойства практико-ориентированных задач</a:t>
            </a: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50926720"/>
              </p:ext>
            </p:extLst>
          </p:nvPr>
        </p:nvGraphicFramePr>
        <p:xfrm>
          <a:off x="899592" y="1340768"/>
          <a:ext cx="7500990" cy="4450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53721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Documents and Settings\Маруся\Мои документы\Мои рисунки\Рисунок2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0800000">
            <a:off x="142844" y="152400"/>
            <a:ext cx="8786874" cy="6553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786842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Отличительные свойства практико-ориентированных задач</a:t>
            </a: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88842821"/>
              </p:ext>
            </p:extLst>
          </p:nvPr>
        </p:nvGraphicFramePr>
        <p:xfrm>
          <a:off x="899592" y="1340768"/>
          <a:ext cx="7500990" cy="4450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43106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Documents and Settings\Маруся\Мои документы\Мои рисунки\Рисунок2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0800000">
            <a:off x="142844" y="152400"/>
            <a:ext cx="8786874" cy="6553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786842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Отличительные свойства практико-ориентированных задач</a:t>
            </a: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21184126"/>
              </p:ext>
            </p:extLst>
          </p:nvPr>
        </p:nvGraphicFramePr>
        <p:xfrm>
          <a:off x="899592" y="1340768"/>
          <a:ext cx="7500990" cy="4450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50451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Documents and Settings\Маруся\Мои документы\Мои рисунки\Рисунок2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0800000">
            <a:off x="142844" y="152400"/>
            <a:ext cx="8786874" cy="6553200"/>
          </a:xfrm>
          <a:prstGeom prst="rect">
            <a:avLst/>
          </a:prstGeom>
          <a:noFill/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39924343"/>
              </p:ext>
            </p:extLst>
          </p:nvPr>
        </p:nvGraphicFramePr>
        <p:xfrm>
          <a:off x="470892" y="548680"/>
          <a:ext cx="847251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7775" y="4581128"/>
            <a:ext cx="2816225" cy="243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218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Documents and Settings\Маруся\Мои документы\Мои рисунки\Рисунок2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0800000">
            <a:off x="142844" y="152400"/>
            <a:ext cx="8786874" cy="6553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786842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Отличия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типов 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практико-ориентированных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задач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5632355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410666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Documents and Settings\Маруся\Мои документы\Мои рисунки\Рисунок2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0800000">
            <a:off x="111515" y="0"/>
            <a:ext cx="9001156" cy="67151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720" y="620688"/>
            <a:ext cx="8399132" cy="642942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Методы использования задач на разных этапах урока: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</a:b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52104" y="1412776"/>
            <a:ext cx="73803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§"/>
            </a:pPr>
            <a:r>
              <a:rPr lang="ru-RU" sz="3200" b="1" dirty="0" smtClean="0">
                <a:solidFill>
                  <a:srgbClr val="002060"/>
                </a:solidFill>
                <a:latin typeface="Verdana" pitchFamily="34" charset="0"/>
                <a:ea typeface="+mj-ea"/>
                <a:cs typeface="+mj-cs"/>
              </a:rPr>
              <a:t>Словесные</a:t>
            </a:r>
          </a:p>
          <a:p>
            <a:pPr marL="571500" indent="-571500">
              <a:buFont typeface="Wingdings" pitchFamily="2" charset="2"/>
              <a:buChar char="§"/>
            </a:pPr>
            <a:r>
              <a:rPr lang="ru-RU" sz="3200" b="1" dirty="0" smtClean="0">
                <a:solidFill>
                  <a:srgbClr val="002060"/>
                </a:solidFill>
                <a:latin typeface="Verdana" pitchFamily="34" charset="0"/>
                <a:ea typeface="+mj-ea"/>
                <a:cs typeface="+mj-cs"/>
              </a:rPr>
              <a:t>Наглядные</a:t>
            </a:r>
          </a:p>
          <a:p>
            <a:pPr marL="571500" indent="-571500">
              <a:buFont typeface="Wingdings" pitchFamily="2" charset="2"/>
              <a:buChar char="§"/>
            </a:pPr>
            <a:r>
              <a:rPr lang="ru-RU" sz="3200" b="1" dirty="0" smtClean="0">
                <a:solidFill>
                  <a:srgbClr val="002060"/>
                </a:solidFill>
                <a:latin typeface="Verdana" pitchFamily="34" charset="0"/>
                <a:ea typeface="+mj-ea"/>
                <a:cs typeface="+mj-cs"/>
              </a:rPr>
              <a:t>Практические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936" y="3096087"/>
            <a:ext cx="4932040" cy="3330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Маруся\Мои документы\Мои рисунки\Рисунок2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0800000">
            <a:off x="142844" y="18808"/>
            <a:ext cx="8786874" cy="6553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45756" y="2102991"/>
            <a:ext cx="4789766" cy="1470025"/>
          </a:xfrm>
        </p:spPr>
        <p:txBody>
          <a:bodyPr>
            <a:noAutofit/>
          </a:bodyPr>
          <a:lstStyle/>
          <a:p>
            <a:pPr algn="r"/>
            <a:r>
              <a:rPr lang="ru-RU" sz="2400" b="1" dirty="0">
                <a:solidFill>
                  <a:srgbClr val="7A003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«Со знанием должно быть обязательно связано умение... </a:t>
            </a:r>
            <a:br>
              <a:rPr lang="ru-RU" sz="2400" b="1" dirty="0">
                <a:solidFill>
                  <a:srgbClr val="7A003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400" b="1" dirty="0" smtClean="0">
                <a:solidFill>
                  <a:srgbClr val="7A003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Печальное </a:t>
            </a:r>
            <a:r>
              <a:rPr lang="ru-RU" sz="2400" b="1" dirty="0">
                <a:solidFill>
                  <a:srgbClr val="7A003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явление, когда голова ученика наполнена большим или меньшим количеством знаний, но он не научился их применять, так что о нем приходится сказать, что хотя он кое-что знает, но ничего не умеет</a:t>
            </a:r>
            <a:r>
              <a:rPr lang="ru-RU" sz="2400" b="1" dirty="0" smtClean="0">
                <a:solidFill>
                  <a:srgbClr val="7A003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»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/>
            </a:r>
            <a:b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</a:br>
            <a:r>
              <a:rPr lang="ru-RU" sz="1600" b="1" dirty="0" smtClean="0">
                <a:solidFill>
                  <a:srgbClr val="7A003D"/>
                </a:solidFill>
                <a:latin typeface="Verdana" pitchFamily="34" charset="0"/>
              </a:rPr>
              <a:t>А</a:t>
            </a:r>
            <a:r>
              <a:rPr lang="ru-RU" sz="1600" b="1" dirty="0">
                <a:solidFill>
                  <a:srgbClr val="7A003D"/>
                </a:solidFill>
                <a:latin typeface="Verdana" pitchFamily="34" charset="0"/>
              </a:rPr>
              <a:t>. </a:t>
            </a:r>
            <a:r>
              <a:rPr lang="ru-RU" sz="1600" b="1" dirty="0" err="1">
                <a:solidFill>
                  <a:srgbClr val="7A003D"/>
                </a:solidFill>
                <a:latin typeface="Verdana" pitchFamily="34" charset="0"/>
              </a:rPr>
              <a:t>Дистервег</a:t>
            </a:r>
            <a:endParaRPr lang="ru-RU" sz="1600" b="1" dirty="0">
              <a:solidFill>
                <a:srgbClr val="7A003D"/>
              </a:solidFill>
              <a:latin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42852"/>
            <a:ext cx="3384376" cy="22540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482" y="3573016"/>
            <a:ext cx="3323446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Documents and Settings\Маруся\Мои документы\Мои рисунки\Рисунок2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0800000">
            <a:off x="142844" y="304800"/>
            <a:ext cx="8786874" cy="64103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Этап актуализации знаний</a:t>
            </a:r>
          </a:p>
        </p:txBody>
      </p:sp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3096344" cy="22102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420888"/>
            <a:ext cx="3257838" cy="23334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221088"/>
            <a:ext cx="3096344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93959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Documents and Settings\Маруся\Мои документы\Мои рисунки\Рисунок2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0800000">
            <a:off x="142844" y="330325"/>
            <a:ext cx="8786874" cy="64103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Этап применения знаний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508" y="1052736"/>
            <a:ext cx="3136155" cy="23589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8926" y="2738487"/>
            <a:ext cx="3431678" cy="23466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5606" y="4509119"/>
            <a:ext cx="2924112" cy="21856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4920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Documents and Settings\Маруся\Мои документы\Мои рисунки\Рисунок2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0800000">
            <a:off x="183127" y="348087"/>
            <a:ext cx="8786874" cy="64103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1783" y="0"/>
            <a:ext cx="7689289" cy="836712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Этап изучения новой темы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07220" y="764704"/>
            <a:ext cx="72728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Алгебра 9 класс «Геометрическая прогрессия»</a:t>
            </a:r>
          </a:p>
          <a:p>
            <a:r>
              <a:rPr lang="ru-RU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«Представьте себе, что вы стоите перед дилеммой, либо получить 100 тыс. рублей прямо сейчас, либо в течение 28 дней получать монетку в 1 рубль, который ежедневно удваивается. Чтобы вы предпочли?»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187624" y="2380659"/>
            <a:ext cx="66505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Этап проверки умений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111783" y="3284984"/>
            <a:ext cx="74522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«Имеется материал для построения забора длиной 116 м. Можно ли загородить этим забором прямоугольный загон для уток на птицефабрике площадью 4,8 а. Определить стороны этого загона»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57536" y="5373216"/>
            <a:ext cx="71924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качестве домашнего задания  можно предложить задачу, которую школьники могут решить вместе с родителями. 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187624" y="4469041"/>
            <a:ext cx="68029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Домашнее задание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35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Маруся\Мои документы\Мои рисунки\Рисунок2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0800000">
            <a:off x="142843" y="0"/>
            <a:ext cx="8786874" cy="67151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429684" cy="2214554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1.	Динамика результатов основного государственного экзамена по математике (средний балл)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</a:br>
            <a:endParaRPr lang="ru-RU" sz="2400" b="1" dirty="0">
              <a:solidFill>
                <a:srgbClr val="002060"/>
              </a:solidFill>
              <a:latin typeface="Verdana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3513062281"/>
              </p:ext>
            </p:extLst>
          </p:nvPr>
        </p:nvGraphicFramePr>
        <p:xfrm>
          <a:off x="683568" y="1772816"/>
          <a:ext cx="8064896" cy="4464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Маруся\Мои документы\Мои рисунки\Рисунок2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0800000">
            <a:off x="142843" y="0"/>
            <a:ext cx="8786874" cy="67151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429684" cy="221455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2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.	Результаты единого государственного экзамена</a:t>
            </a:r>
            <a:b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</a:b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по математике базового уровня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(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средний балл)</a:t>
            </a:r>
            <a:b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</a:br>
            <a:endParaRPr lang="ru-RU" sz="2400" b="1" dirty="0">
              <a:solidFill>
                <a:srgbClr val="002060"/>
              </a:solidFill>
              <a:latin typeface="Verdana" pitchFamily="34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3310228072"/>
              </p:ext>
            </p:extLst>
          </p:nvPr>
        </p:nvGraphicFramePr>
        <p:xfrm>
          <a:off x="755576" y="1844824"/>
          <a:ext cx="7776863" cy="4464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01448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Маруся\Мои документы\Мои рисунки\Рисунок2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0800000">
            <a:off x="142843" y="0"/>
            <a:ext cx="8786874" cy="67151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429684" cy="2214554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3.	Результаты единого государственного экзамена</a:t>
            </a:r>
            <a:b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</a:b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по математике профильного  уровня (средний балл)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1271631761"/>
              </p:ext>
            </p:extLst>
          </p:nvPr>
        </p:nvGraphicFramePr>
        <p:xfrm>
          <a:off x="611560" y="2060848"/>
          <a:ext cx="7992888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10179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132856"/>
            <a:ext cx="7789022" cy="1470025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</a:b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Практико-ориентированное содержание школьного математического образования позволяет превратить ученика из пассивного объекта педагогического воздействия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в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активного субъекта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учебно-познавательной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деятельности.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</a:b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Маруся\Мои документы\Мои рисунки\Рисунок2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0800000">
            <a:off x="142844" y="18808"/>
            <a:ext cx="8786874" cy="6553200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192560"/>
            <a:ext cx="3818533" cy="38879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4355976" y="1172697"/>
            <a:ext cx="457374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Verdana" pitchFamily="34" charset="0"/>
                <a:ea typeface="+mj-ea"/>
                <a:cs typeface="+mj-cs"/>
              </a:rPr>
              <a:t>Выполнять достаточно сложные </a:t>
            </a:r>
            <a:r>
              <a:rPr lang="ru-RU" b="1" dirty="0" smtClean="0">
                <a:solidFill>
                  <a:srgbClr val="002060"/>
                </a:solidFill>
                <a:latin typeface="Verdana" pitchFamily="34" charset="0"/>
                <a:ea typeface="+mj-ea"/>
                <a:cs typeface="+mj-cs"/>
              </a:rPr>
              <a:t>расчёты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Verdana" pitchFamily="34" charset="0"/>
                <a:ea typeface="+mj-ea"/>
                <a:cs typeface="+mj-cs"/>
              </a:rPr>
              <a:t>Находить </a:t>
            </a:r>
            <a:r>
              <a:rPr lang="ru-RU" b="1" dirty="0">
                <a:solidFill>
                  <a:srgbClr val="002060"/>
                </a:solidFill>
                <a:latin typeface="Verdana" pitchFamily="34" charset="0"/>
                <a:ea typeface="+mj-ea"/>
                <a:cs typeface="+mj-cs"/>
              </a:rPr>
              <a:t>в справочниках и применять необходимые </a:t>
            </a:r>
            <a:r>
              <a:rPr lang="ru-RU" b="1" dirty="0" smtClean="0">
                <a:solidFill>
                  <a:srgbClr val="002060"/>
                </a:solidFill>
                <a:latin typeface="Verdana" pitchFamily="34" charset="0"/>
                <a:ea typeface="+mj-ea"/>
                <a:cs typeface="+mj-cs"/>
              </a:rPr>
              <a:t>формулы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Verdana" pitchFamily="34" charset="0"/>
                <a:ea typeface="+mj-ea"/>
                <a:cs typeface="+mj-cs"/>
              </a:rPr>
              <a:t>Пользоваться </a:t>
            </a:r>
            <a:r>
              <a:rPr lang="ru-RU" b="1" dirty="0">
                <a:solidFill>
                  <a:srgbClr val="002060"/>
                </a:solidFill>
                <a:latin typeface="Verdana" pitchFamily="34" charset="0"/>
                <a:ea typeface="+mj-ea"/>
                <a:cs typeface="+mj-cs"/>
              </a:rPr>
              <a:t>многофункциональной вычислительной </a:t>
            </a:r>
            <a:r>
              <a:rPr lang="ru-RU" b="1" dirty="0" smtClean="0">
                <a:solidFill>
                  <a:srgbClr val="002060"/>
                </a:solidFill>
                <a:latin typeface="Verdana" pitchFamily="34" charset="0"/>
                <a:ea typeface="+mj-ea"/>
                <a:cs typeface="+mj-cs"/>
              </a:rPr>
              <a:t>техникой </a:t>
            </a:r>
            <a:endParaRPr lang="ru-RU" b="1" dirty="0">
              <a:solidFill>
                <a:srgbClr val="002060"/>
              </a:solidFill>
              <a:latin typeface="Verdana" pitchFamily="34" charset="0"/>
              <a:ea typeface="+mj-ea"/>
              <a:cs typeface="+mj-cs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Verdana" pitchFamily="34" charset="0"/>
                <a:ea typeface="+mj-ea"/>
                <a:cs typeface="+mj-cs"/>
              </a:rPr>
              <a:t>Владеть </a:t>
            </a:r>
            <a:r>
              <a:rPr lang="ru-RU" b="1" dirty="0">
                <a:solidFill>
                  <a:srgbClr val="002060"/>
                </a:solidFill>
                <a:latin typeface="Verdana" pitchFamily="34" charset="0"/>
                <a:ea typeface="+mj-ea"/>
                <a:cs typeface="+mj-cs"/>
              </a:rPr>
              <a:t>практическими приёмами геометрических измерений и </a:t>
            </a:r>
            <a:r>
              <a:rPr lang="ru-RU" b="1" dirty="0" smtClean="0">
                <a:solidFill>
                  <a:srgbClr val="002060"/>
                </a:solidFill>
                <a:latin typeface="Verdana" pitchFamily="34" charset="0"/>
                <a:ea typeface="+mj-ea"/>
                <a:cs typeface="+mj-cs"/>
              </a:rPr>
              <a:t>построений </a:t>
            </a:r>
            <a:endParaRPr lang="ru-RU" b="1" dirty="0">
              <a:solidFill>
                <a:srgbClr val="002060"/>
              </a:solidFill>
              <a:latin typeface="Verdana" pitchFamily="34" charset="0"/>
              <a:ea typeface="+mj-ea"/>
              <a:cs typeface="+mj-cs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Verdana" pitchFamily="34" charset="0"/>
                <a:ea typeface="+mj-ea"/>
                <a:cs typeface="+mj-cs"/>
              </a:rPr>
              <a:t>Читать </a:t>
            </a:r>
            <a:r>
              <a:rPr lang="ru-RU" b="1" dirty="0">
                <a:solidFill>
                  <a:srgbClr val="002060"/>
                </a:solidFill>
                <a:latin typeface="Verdana" pitchFamily="34" charset="0"/>
                <a:ea typeface="+mj-ea"/>
                <a:cs typeface="+mj-cs"/>
              </a:rPr>
              <a:t>информацию, представленную в виде диаграмм, таблиц, </a:t>
            </a:r>
            <a:r>
              <a:rPr lang="ru-RU" b="1" dirty="0" smtClean="0">
                <a:solidFill>
                  <a:srgbClr val="002060"/>
                </a:solidFill>
                <a:latin typeface="Verdana" pitchFamily="34" charset="0"/>
                <a:ea typeface="+mj-ea"/>
                <a:cs typeface="+mj-cs"/>
              </a:rPr>
              <a:t>графиков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Verdana" pitchFamily="34" charset="0"/>
                <a:ea typeface="+mj-ea"/>
                <a:cs typeface="+mj-cs"/>
              </a:rPr>
              <a:t>Составлять </a:t>
            </a:r>
            <a:r>
              <a:rPr lang="ru-RU" b="1" dirty="0">
                <a:solidFill>
                  <a:srgbClr val="002060"/>
                </a:solidFill>
                <a:latin typeface="Verdana" pitchFamily="34" charset="0"/>
                <a:ea typeface="+mj-ea"/>
                <a:cs typeface="+mj-cs"/>
              </a:rPr>
              <a:t>несложные алгоритмы,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Verdana" pitchFamily="34" charset="0"/>
                <a:ea typeface="+mj-ea"/>
                <a:cs typeface="+mj-cs"/>
              </a:rPr>
              <a:t>Анализировать </a:t>
            </a:r>
            <a:r>
              <a:rPr lang="ru-RU" b="1" dirty="0">
                <a:solidFill>
                  <a:srgbClr val="002060"/>
                </a:solidFill>
                <a:latin typeface="Verdana" pitchFamily="34" charset="0"/>
                <a:ea typeface="+mj-ea"/>
                <a:cs typeface="+mj-cs"/>
              </a:rPr>
              <a:t>статистические данные и др.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188640"/>
            <a:ext cx="87484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j-ea"/>
                <a:cs typeface="+mj-cs"/>
              </a:rPr>
              <a:t>Каждому человеку в своей жизни приходится </a:t>
            </a:r>
          </a:p>
        </p:txBody>
      </p:sp>
    </p:spTree>
    <p:extLst>
      <p:ext uri="{BB962C8B-B14F-4D97-AF65-F5344CB8AC3E}">
        <p14:creationId xmlns:p14="http://schemas.microsoft.com/office/powerpoint/2010/main" xmlns="" val="387984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Маруся\Мои документы\Мои рисунки\Рисунок2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0800000">
            <a:off x="142844" y="18808"/>
            <a:ext cx="8786874" cy="6553200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513" y="3379351"/>
            <a:ext cx="3937496" cy="291220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11560" y="174080"/>
            <a:ext cx="831815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j-ea"/>
                <a:cs typeface="+mj-cs"/>
              </a:rPr>
              <a:t>Практико-ориентированная деятельность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– </a:t>
            </a:r>
            <a:r>
              <a:rPr lang="ru-RU" sz="3200" b="1" dirty="0">
                <a:solidFill>
                  <a:srgbClr val="002060"/>
                </a:solidFill>
              </a:rPr>
              <a:t>это деятельность, направленная на осуществление связи школьного курса математики с практикой, что предполагает формирование у учащихся умений и навыков, необходимых для решения практических задач.</a:t>
            </a:r>
          </a:p>
        </p:txBody>
      </p:sp>
    </p:spTree>
    <p:extLst>
      <p:ext uri="{BB962C8B-B14F-4D97-AF65-F5344CB8AC3E}">
        <p14:creationId xmlns:p14="http://schemas.microsoft.com/office/powerpoint/2010/main" xmlns="" val="276069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Маруся\Мои документы\Мои рисунки\Рисунок2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0800000">
            <a:off x="142844" y="18808"/>
            <a:ext cx="8786874" cy="65532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83568" y="188640"/>
            <a:ext cx="824615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j-ea"/>
                <a:cs typeface="+mj-cs"/>
              </a:rPr>
              <a:t>Цель: </a:t>
            </a:r>
          </a:p>
          <a:p>
            <a:r>
              <a:rPr lang="ru-RU" sz="2600" b="1" dirty="0">
                <a:solidFill>
                  <a:srgbClr val="002060"/>
                </a:solidFill>
              </a:rPr>
              <a:t>п</a:t>
            </a:r>
            <a:r>
              <a:rPr lang="ru-RU" sz="2600" b="1" dirty="0" smtClean="0">
                <a:solidFill>
                  <a:srgbClr val="002060"/>
                </a:solidFill>
              </a:rPr>
              <a:t>одготовка </a:t>
            </a:r>
            <a:r>
              <a:rPr lang="ru-RU" sz="2600" b="1" dirty="0">
                <a:solidFill>
                  <a:srgbClr val="002060"/>
                </a:solidFill>
              </a:rPr>
              <a:t>учащихся к решению задач, возникающих в практической деятельности человека, и формирование у них готовности к применению знаний, умений и навыков в процессе своей жизни. </a:t>
            </a:r>
            <a:endParaRPr lang="ru-RU" sz="2600" b="1" dirty="0" smtClean="0">
              <a:solidFill>
                <a:srgbClr val="002060"/>
              </a:solidFill>
            </a:endParaRPr>
          </a:p>
          <a:p>
            <a:pPr algn="ctr"/>
            <a:endParaRPr lang="ru-RU" sz="32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j-ea"/>
                <a:cs typeface="+mj-cs"/>
              </a:rPr>
              <a:t>Задачи:</a:t>
            </a:r>
          </a:p>
          <a:p>
            <a:pPr indent="-457200">
              <a:buFont typeface="Arial" pitchFamily="34" charset="0"/>
              <a:buChar char="•"/>
            </a:pPr>
            <a:r>
              <a:rPr lang="ru-RU" sz="2600" b="1" dirty="0">
                <a:solidFill>
                  <a:srgbClr val="002060"/>
                </a:solidFill>
              </a:rPr>
              <a:t>обеспечить развитие школьника, его потребностей и способностей к саморазвитию, самоопределению;</a:t>
            </a:r>
          </a:p>
          <a:p>
            <a:pPr indent="-457200">
              <a:buFont typeface="Arial" pitchFamily="34" charset="0"/>
              <a:buChar char="•"/>
            </a:pPr>
            <a:r>
              <a:rPr lang="ru-RU" sz="2600" b="1" dirty="0">
                <a:solidFill>
                  <a:srgbClr val="002060"/>
                </a:solidFill>
              </a:rPr>
              <a:t>вовлечь учащихся в разные виды деятельности, изменить их позицию таким образом, чтобы они превратились из пассивных объектов обучения в активных участников познавательной деятельности.</a:t>
            </a:r>
          </a:p>
          <a:p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495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Documents and Settings\Маруся\Мои документы\Мои рисунки\Рисунок2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0800000">
            <a:off x="142844" y="304800"/>
            <a:ext cx="8786874" cy="64103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Дидактические цели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1484784"/>
            <a:ext cx="77768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ru-RU" sz="3600" b="1" dirty="0" smtClean="0">
                <a:solidFill>
                  <a:srgbClr val="002060"/>
                </a:solidFill>
              </a:rPr>
              <a:t>формирование </a:t>
            </a:r>
            <a:r>
              <a:rPr lang="ru-RU" sz="3600" b="1" dirty="0">
                <a:solidFill>
                  <a:srgbClr val="002060"/>
                </a:solidFill>
              </a:rPr>
              <a:t>ЗУН;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ru-RU" sz="3600" b="1" dirty="0" smtClean="0">
                <a:solidFill>
                  <a:srgbClr val="002060"/>
                </a:solidFill>
              </a:rPr>
              <a:t>изучение </a:t>
            </a:r>
            <a:r>
              <a:rPr lang="ru-RU" sz="3600" b="1" dirty="0">
                <a:solidFill>
                  <a:srgbClr val="002060"/>
                </a:solidFill>
              </a:rPr>
              <a:t>новых методов учебных исследований;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ru-RU" sz="3600" b="1" dirty="0" smtClean="0">
                <a:solidFill>
                  <a:srgbClr val="002060"/>
                </a:solidFill>
              </a:rPr>
              <a:t>закрепление </a:t>
            </a:r>
            <a:r>
              <a:rPr lang="ru-RU" sz="3600" b="1" dirty="0">
                <a:solidFill>
                  <a:srgbClr val="002060"/>
                </a:solidFill>
              </a:rPr>
              <a:t>и углубление теоретических знаний;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ru-RU" sz="3600" b="1" dirty="0" smtClean="0">
                <a:solidFill>
                  <a:srgbClr val="002060"/>
                </a:solidFill>
              </a:rPr>
              <a:t>развитие </a:t>
            </a:r>
            <a:r>
              <a:rPr lang="ru-RU" sz="3600" b="1" dirty="0">
                <a:solidFill>
                  <a:srgbClr val="002060"/>
                </a:solidFill>
              </a:rPr>
              <a:t>самостоятельности и инициативности.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Documents and Settings\Маруся\Мои документы\Мои рисунки\Рисунок2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0800000">
            <a:off x="142844" y="304800"/>
            <a:ext cx="8786874" cy="64103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Практико-ориентированные задания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бывают: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3494185888"/>
              </p:ext>
            </p:extLst>
          </p:nvPr>
        </p:nvGraphicFramePr>
        <p:xfrm>
          <a:off x="666670" y="1628800"/>
          <a:ext cx="8153802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43323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Documents and Settings\Маруся\Мои документы\Мои рисунки\Рисунок2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0800000">
            <a:off x="142844" y="152400"/>
            <a:ext cx="9001156" cy="6553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786842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Задачи с практическим содержанием включены: </a:t>
            </a:r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31534544"/>
              </p:ext>
            </p:extLst>
          </p:nvPr>
        </p:nvGraphicFramePr>
        <p:xfrm>
          <a:off x="611560" y="1484784"/>
          <a:ext cx="8146782" cy="4928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58152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Documents and Settings\Маруся\Мои документы\Мои рисунки\Рисунок2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0800000">
            <a:off x="142844" y="304800"/>
            <a:ext cx="8786874" cy="64103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Требования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124744"/>
            <a:ext cx="8208912" cy="5184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ru-RU" sz="3600" b="1" dirty="0" smtClean="0">
                <a:solidFill>
                  <a:srgbClr val="002060"/>
                </a:solidFill>
              </a:rPr>
              <a:t>задачи </a:t>
            </a:r>
            <a:r>
              <a:rPr lang="ru-RU" sz="3600" b="1" dirty="0">
                <a:solidFill>
                  <a:srgbClr val="002060"/>
                </a:solidFill>
              </a:rPr>
              <a:t>должны соответствовать программе курса и служить достижению цели обучения;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ru-RU" sz="3600" b="1" dirty="0" smtClean="0">
                <a:solidFill>
                  <a:srgbClr val="002060"/>
                </a:solidFill>
              </a:rPr>
              <a:t>вводимые </a:t>
            </a:r>
            <a:r>
              <a:rPr lang="ru-RU" sz="3600" b="1" dirty="0">
                <a:solidFill>
                  <a:srgbClr val="002060"/>
                </a:solidFill>
              </a:rPr>
              <a:t>в задачу понятия и термины должны быть доступными для учащихся;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ru-RU" sz="3600" b="1" dirty="0" smtClean="0">
                <a:solidFill>
                  <a:srgbClr val="002060"/>
                </a:solidFill>
              </a:rPr>
              <a:t>способы </a:t>
            </a:r>
            <a:r>
              <a:rPr lang="ru-RU" sz="3600" b="1" dirty="0">
                <a:solidFill>
                  <a:srgbClr val="002060"/>
                </a:solidFill>
              </a:rPr>
              <a:t>и методы решения задач должны быть приближены к практическим приёмам и методам.</a:t>
            </a:r>
          </a:p>
        </p:txBody>
      </p:sp>
    </p:spTree>
    <p:extLst>
      <p:ext uri="{BB962C8B-B14F-4D97-AF65-F5344CB8AC3E}">
        <p14:creationId xmlns:p14="http://schemas.microsoft.com/office/powerpoint/2010/main" xmlns="" val="299511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6">
  <a:themeElements>
    <a:clrScheme name="WritingDesignTemplate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WritingDesign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ritingDesign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7">
  <a:themeElements>
    <a:clrScheme name="pl-Conclusion5 1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3399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2D8A"/>
      </a:accent6>
      <a:hlink>
        <a:srgbClr val="F15D5F"/>
      </a:hlink>
      <a:folHlink>
        <a:srgbClr val="909090"/>
      </a:folHlink>
    </a:clrScheme>
    <a:fontScheme name="pl-Conclusion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l-Conclusion5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Тема6</Template>
  <TotalTime>1346</TotalTime>
  <Words>928</Words>
  <Application>Microsoft Office PowerPoint</Application>
  <PresentationFormat>Экран (4:3)</PresentationFormat>
  <Paragraphs>94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26</vt:i4>
      </vt:variant>
    </vt:vector>
  </HeadingPairs>
  <TitlesOfParts>
    <vt:vector size="29" baseType="lpstr">
      <vt:lpstr>Тема6</vt:lpstr>
      <vt:lpstr>Тема7</vt:lpstr>
      <vt:lpstr>Тема Office</vt:lpstr>
      <vt:lpstr>«Практико – ориентированное содержание школьного математического образования» </vt:lpstr>
      <vt:lpstr>«Со знанием должно быть обязательно связано умение...  Печальное явление, когда голова ученика наполнена большим или меньшим количеством знаний, но он не научился их применять, так что о нем приходится сказать, что хотя он кое-что знает, но ничего не умеет»  А. Дистервег</vt:lpstr>
      <vt:lpstr>Слайд 3</vt:lpstr>
      <vt:lpstr>Слайд 4</vt:lpstr>
      <vt:lpstr>Слайд 5</vt:lpstr>
      <vt:lpstr>Дидактические цели</vt:lpstr>
      <vt:lpstr>Практико-ориентированные задания бывают:</vt:lpstr>
      <vt:lpstr>Задачи с практическим содержанием включены: </vt:lpstr>
      <vt:lpstr>Требования</vt:lpstr>
      <vt:lpstr>Способы реализации </vt:lpstr>
      <vt:lpstr>Алгоритм составления практико-ориентированных задач</vt:lpstr>
      <vt:lpstr>Отличительные свойства практико-ориентированных задач</vt:lpstr>
      <vt:lpstr>Отличительные свойства практико-ориентированных задач</vt:lpstr>
      <vt:lpstr>Отличительные свойства практико-ориентированных задач</vt:lpstr>
      <vt:lpstr>Отличительные свойства практико-ориентированных задач</vt:lpstr>
      <vt:lpstr>Отличительные свойства практико-ориентированных задач</vt:lpstr>
      <vt:lpstr>Слайд 17</vt:lpstr>
      <vt:lpstr>Отличия типов   практико-ориентированных задач</vt:lpstr>
      <vt:lpstr>Методы использования задач на разных этапах урока:  </vt:lpstr>
      <vt:lpstr>Этап актуализации знаний</vt:lpstr>
      <vt:lpstr>Этап применения знаний</vt:lpstr>
      <vt:lpstr>Этап изучения новой темы </vt:lpstr>
      <vt:lpstr>1. Динамика результатов основного государственного экзамена по математике (средний балл)  </vt:lpstr>
      <vt:lpstr>2. Результаты единого государственного экзамена по математике базового уровня  (средний балл) </vt:lpstr>
      <vt:lpstr>3. Результаты единого государственного экзамена по математике профильного  уровня (средний балл)</vt:lpstr>
      <vt:lpstr>  Практико-ориентированное содержание школьного математического образования позволяет превратить ученика из пассивного объекта педагогического воздействия  в активного субъекта  учебно-познавательной деятельности.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Знание только тогда знание, когда оно приобретено усилиями своей мысли,  а не памятью.   Л. Н. Толстой </dc:title>
  <dc:creator>Administrator</dc:creator>
  <cp:lastModifiedBy>Пользователь</cp:lastModifiedBy>
  <cp:revision>149</cp:revision>
  <dcterms:created xsi:type="dcterms:W3CDTF">2009-03-18T08:18:37Z</dcterms:created>
  <dcterms:modified xsi:type="dcterms:W3CDTF">2016-12-21T10:28:16Z</dcterms:modified>
</cp:coreProperties>
</file>