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257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37"/>
  </p:normalViewPr>
  <p:slideViewPr>
    <p:cSldViewPr showGuides="1">
      <p:cViewPr>
        <p:scale>
          <a:sx n="50" d="100"/>
          <a:sy n="5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2604" y="-10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wmf"/><Relationship Id="rId1" Type="http://schemas.openxmlformats.org/officeDocument/2006/relationships/image" Target="../media/image19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wmf"/><Relationship Id="rId1" Type="http://schemas.openxmlformats.org/officeDocument/2006/relationships/image" Target="../media/image21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wmf"/><Relationship Id="rId1" Type="http://schemas.openxmlformats.org/officeDocument/2006/relationships/image" Target="../media/image23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9C82-4C28-4C4E-892F-F528D18C9AF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876EE-0A78-4ABC-9A78-551F5737D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D72B5-9CAA-49BB-ADA9-733671B3AB1D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297C-843D-43A6-A432-65C9F9264B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297C-843D-43A6-A432-65C9F9264B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4982-ECE3-4B5B-8E77-B72776F88895}" type="datetime1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38"/>
            <a:ext cx="9144000" cy="10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9F7D-DDB0-4D63-942B-73224E08081F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9F7D-DDB0-4D63-942B-73224E08081F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0340" y="1265637"/>
            <a:ext cx="4615916" cy="3461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0FC-C1F1-489B-B61D-C32AA09ED968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4735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355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BFD4-C34C-408C-90A3-E4D108ADFA87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Рисунок 2"/>
          <p:cNvSpPr>
            <a:spLocks noGrp="1"/>
          </p:cNvSpPr>
          <p:nvPr>
            <p:ph type="pic" idx="13"/>
          </p:nvPr>
        </p:nvSpPr>
        <p:spPr>
          <a:xfrm>
            <a:off x="323528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half" idx="14"/>
          </p:nvPr>
        </p:nvSpPr>
        <p:spPr>
          <a:xfrm>
            <a:off x="4716016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89FF-C488-4330-89BA-6B8DC53F0BE9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708-D45F-4B89-B047-EC7B00E0CFD2}" type="datetime1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38"/>
            <a:ext cx="9144000" cy="10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C647-B502-47F2-B896-5CE1E04EC7F7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1F40-1874-4F64-B44F-20A15D634CB1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C10C-38E3-437F-9E9F-5F0FBF4DE2E7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9FE9-C4C4-421C-8420-5EF5B26BD74F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648-08FD-4020-86D2-F789BB84DAF6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0FC-C1F1-489B-B61D-C32AA09ED968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9F7D-DDB0-4D63-942B-73224E08081F}" type="datetime1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198-9114-4FB0-9D23-06A30A0AC4A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9532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6748988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7" r:id="rId12"/>
    <p:sldLayoutId id="214748365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1.emf"/><Relationship Id="rId11" Type="http://schemas.openxmlformats.org/officeDocument/2006/relationships/oleObject" Target="../embeddings/oleObject9.bin"/><Relationship Id="rId5" Type="http://schemas.openxmlformats.org/officeDocument/2006/relationships/image" Target="../media/image80.emf"/><Relationship Id="rId10" Type="http://schemas.openxmlformats.org/officeDocument/2006/relationships/image" Target="../media/image21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21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Relationship Id="rId1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08.emf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image" Target="../media/image110.emf"/><Relationship Id="rId10" Type="http://schemas.openxmlformats.org/officeDocument/2006/relationships/image" Target="../media/image112.emf"/><Relationship Id="rId4" Type="http://schemas.openxmlformats.org/officeDocument/2006/relationships/image" Target="../media/image109.emf"/><Relationship Id="rId9" Type="http://schemas.openxmlformats.org/officeDocument/2006/relationships/image" Target="../media/image11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image" Target="../media/image112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12" Type="http://schemas.openxmlformats.org/officeDocument/2006/relationships/image" Target="../media/image1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8.emf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17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16.emf"/><Relationship Id="rId9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22.emf"/><Relationship Id="rId7" Type="http://schemas.openxmlformats.org/officeDocument/2006/relationships/image" Target="../media/image1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e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130.emf"/><Relationship Id="rId7" Type="http://schemas.openxmlformats.org/officeDocument/2006/relationships/image" Target="../media/image134.e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3.emf"/><Relationship Id="rId11" Type="http://schemas.openxmlformats.org/officeDocument/2006/relationships/image" Target="../media/image21.emf"/><Relationship Id="rId5" Type="http://schemas.openxmlformats.org/officeDocument/2006/relationships/image" Target="../media/image132.emf"/><Relationship Id="rId10" Type="http://schemas.openxmlformats.org/officeDocument/2006/relationships/image" Target="../media/image137.emf"/><Relationship Id="rId4" Type="http://schemas.openxmlformats.org/officeDocument/2006/relationships/image" Target="../media/image131.emf"/><Relationship Id="rId9" Type="http://schemas.openxmlformats.org/officeDocument/2006/relationships/image" Target="../media/image1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4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1.emf"/><Relationship Id="rId5" Type="http://schemas.openxmlformats.org/officeDocument/2006/relationships/image" Target="../media/image150.e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emf"/><Relationship Id="rId13" Type="http://schemas.openxmlformats.org/officeDocument/2006/relationships/image" Target="../media/image162.emf"/><Relationship Id="rId3" Type="http://schemas.openxmlformats.org/officeDocument/2006/relationships/oleObject" Target="../embeddings/oleObject26.bin"/><Relationship Id="rId7" Type="http://schemas.openxmlformats.org/officeDocument/2006/relationships/image" Target="../media/image157.emf"/><Relationship Id="rId12" Type="http://schemas.openxmlformats.org/officeDocument/2006/relationships/image" Target="../media/image16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6.emf"/><Relationship Id="rId11" Type="http://schemas.openxmlformats.org/officeDocument/2006/relationships/image" Target="../media/image21.emf"/><Relationship Id="rId5" Type="http://schemas.openxmlformats.org/officeDocument/2006/relationships/image" Target="../media/image155.emf"/><Relationship Id="rId10" Type="http://schemas.openxmlformats.org/officeDocument/2006/relationships/image" Target="../media/image160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5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66.emf"/><Relationship Id="rId5" Type="http://schemas.openxmlformats.org/officeDocument/2006/relationships/image" Target="../media/image165.emf"/><Relationship Id="rId4" Type="http://schemas.openxmlformats.org/officeDocument/2006/relationships/image" Target="../media/image164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emf"/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emf"/><Relationship Id="rId13" Type="http://schemas.openxmlformats.org/officeDocument/2006/relationships/image" Target="../media/image182.emf"/><Relationship Id="rId18" Type="http://schemas.openxmlformats.org/officeDocument/2006/relationships/image" Target="../media/image187.emf"/><Relationship Id="rId3" Type="http://schemas.openxmlformats.org/officeDocument/2006/relationships/image" Target="../media/image172.emf"/><Relationship Id="rId7" Type="http://schemas.openxmlformats.org/officeDocument/2006/relationships/image" Target="../media/image176.emf"/><Relationship Id="rId12" Type="http://schemas.openxmlformats.org/officeDocument/2006/relationships/image" Target="../media/image181.emf"/><Relationship Id="rId17" Type="http://schemas.openxmlformats.org/officeDocument/2006/relationships/image" Target="../media/image186.emf"/><Relationship Id="rId2" Type="http://schemas.openxmlformats.org/officeDocument/2006/relationships/image" Target="../media/image171.emf"/><Relationship Id="rId16" Type="http://schemas.openxmlformats.org/officeDocument/2006/relationships/image" Target="../media/image185.emf"/><Relationship Id="rId20" Type="http://schemas.openxmlformats.org/officeDocument/2006/relationships/image" Target="../media/image18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emf"/><Relationship Id="rId11" Type="http://schemas.openxmlformats.org/officeDocument/2006/relationships/image" Target="../media/image180.emf"/><Relationship Id="rId5" Type="http://schemas.openxmlformats.org/officeDocument/2006/relationships/image" Target="../media/image174.emf"/><Relationship Id="rId15" Type="http://schemas.openxmlformats.org/officeDocument/2006/relationships/image" Target="../media/image184.emf"/><Relationship Id="rId10" Type="http://schemas.openxmlformats.org/officeDocument/2006/relationships/image" Target="../media/image179.emf"/><Relationship Id="rId19" Type="http://schemas.openxmlformats.org/officeDocument/2006/relationships/image" Target="../media/image188.emf"/><Relationship Id="rId4" Type="http://schemas.openxmlformats.org/officeDocument/2006/relationships/image" Target="../media/image173.emf"/><Relationship Id="rId9" Type="http://schemas.openxmlformats.org/officeDocument/2006/relationships/image" Target="../media/image178.emf"/><Relationship Id="rId14" Type="http://schemas.openxmlformats.org/officeDocument/2006/relationships/image" Target="../media/image183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70.emf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emf"/><Relationship Id="rId5" Type="http://schemas.openxmlformats.org/officeDocument/2006/relationships/image" Target="../media/image193.emf"/><Relationship Id="rId4" Type="http://schemas.openxmlformats.org/officeDocument/2006/relationships/image" Target="../media/image19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emf"/><Relationship Id="rId3" Type="http://schemas.openxmlformats.org/officeDocument/2006/relationships/image" Target="../media/image196.emf"/><Relationship Id="rId7" Type="http://schemas.openxmlformats.org/officeDocument/2006/relationships/image" Target="../media/image20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99.emf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198.emf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197.emf"/><Relationship Id="rId9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04.emf"/><Relationship Id="rId7" Type="http://schemas.openxmlformats.org/officeDocument/2006/relationships/image" Target="../media/image20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7.emf"/><Relationship Id="rId5" Type="http://schemas.openxmlformats.org/officeDocument/2006/relationships/image" Target="../media/image206.emf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205.emf"/><Relationship Id="rId9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14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17.emf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20.emf"/><Relationship Id="rId5" Type="http://schemas.openxmlformats.org/officeDocument/2006/relationships/image" Target="../media/image219.emf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218.emf"/><Relationship Id="rId9" Type="http://schemas.openxmlformats.org/officeDocument/2006/relationships/image" Target="../media/image22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21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2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22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emf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21.emf"/><Relationship Id="rId5" Type="http://schemas.openxmlformats.org/officeDocument/2006/relationships/image" Target="../media/image230.emf"/><Relationship Id="rId4" Type="http://schemas.openxmlformats.org/officeDocument/2006/relationships/image" Target="../media/image22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emf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1.emf"/><Relationship Id="rId5" Type="http://schemas.openxmlformats.org/officeDocument/2006/relationships/image" Target="../media/image238.emf"/><Relationship Id="rId4" Type="http://schemas.openxmlformats.org/officeDocument/2006/relationships/image" Target="../media/image23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emf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1.emf"/><Relationship Id="rId4" Type="http://schemas.openxmlformats.org/officeDocument/2006/relationships/image" Target="../media/image24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46.emf"/><Relationship Id="rId5" Type="http://schemas.openxmlformats.org/officeDocument/2006/relationships/image" Target="../media/image245.emf"/><Relationship Id="rId4" Type="http://schemas.openxmlformats.org/officeDocument/2006/relationships/image" Target="../media/image244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7.e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image" Target="../media/image2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3.emf"/><Relationship Id="rId5" Type="http://schemas.openxmlformats.org/officeDocument/2006/relationships/image" Target="../media/image252.emf"/><Relationship Id="rId4" Type="http://schemas.openxmlformats.org/officeDocument/2006/relationships/image" Target="../media/image251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18" Type="http://schemas.openxmlformats.org/officeDocument/2006/relationships/image" Target="../media/image21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19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55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56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1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em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emf"/><Relationship Id="rId3" Type="http://schemas.openxmlformats.org/officeDocument/2006/relationships/image" Target="../media/image259.emf"/><Relationship Id="rId7" Type="http://schemas.openxmlformats.org/officeDocument/2006/relationships/image" Target="../media/image26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63.emf"/><Relationship Id="rId5" Type="http://schemas.openxmlformats.org/officeDocument/2006/relationships/image" Target="../media/image262.emf"/><Relationship Id="rId10" Type="http://schemas.openxmlformats.org/officeDocument/2006/relationships/image" Target="../media/image256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21.e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6.em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8.e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emf"/><Relationship Id="rId3" Type="http://schemas.openxmlformats.org/officeDocument/2006/relationships/image" Target="../media/image270.emf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73.emf"/><Relationship Id="rId5" Type="http://schemas.openxmlformats.org/officeDocument/2006/relationships/image" Target="../media/image272.emf"/><Relationship Id="rId4" Type="http://schemas.openxmlformats.org/officeDocument/2006/relationships/image" Target="../media/image271.emf"/><Relationship Id="rId9" Type="http://schemas.openxmlformats.org/officeDocument/2006/relationships/image" Target="../media/image268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em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emf"/><Relationship Id="rId3" Type="http://schemas.openxmlformats.org/officeDocument/2006/relationships/image" Target="../media/image276.emf"/><Relationship Id="rId7" Type="http://schemas.openxmlformats.org/officeDocument/2006/relationships/image" Target="../media/image25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78.emf"/><Relationship Id="rId5" Type="http://schemas.openxmlformats.org/officeDocument/2006/relationships/image" Target="../media/image277.emf"/><Relationship Id="rId4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21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2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promo@drofa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etod@vgf.ru" TargetMode="External"/><Relationship Id="rId4" Type="http://schemas.openxmlformats.org/officeDocument/2006/relationships/hyperlink" Target="mailto:sev@vgf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18" Type="http://schemas.openxmlformats.org/officeDocument/2006/relationships/image" Target="../media/image21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17" Type="http://schemas.openxmlformats.org/officeDocument/2006/relationships/image" Target="../media/image70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emf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5" Type="http://schemas.openxmlformats.org/officeDocument/2006/relationships/image" Target="../media/image68.emf"/><Relationship Id="rId10" Type="http://schemas.openxmlformats.org/officeDocument/2006/relationships/image" Target="../media/image63.emf"/><Relationship Id="rId19" Type="http://schemas.openxmlformats.org/officeDocument/2006/relationships/oleObject" Target="../embeddings/oleObject6.bin"/><Relationship Id="rId4" Type="http://schemas.openxmlformats.org/officeDocument/2006/relationships/image" Target="../media/image57.emf"/><Relationship Id="rId9" Type="http://schemas.openxmlformats.org/officeDocument/2006/relationships/image" Target="../media/image62.emf"/><Relationship Id="rId14" Type="http://schemas.openxmlformats.org/officeDocument/2006/relationships/image" Target="../media/image6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985284"/>
            <a:ext cx="914400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95536" y="1701186"/>
            <a:ext cx="8280920" cy="237626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ЕГЭ-2016. Система заданий по формированию умений решения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задач с </a:t>
            </a:r>
            <a:r>
              <a:rPr lang="ru-RU" sz="3600" dirty="0" smtClean="0"/>
              <a:t>параметрами в УМК авторов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А.Г.Мерзляка</a:t>
            </a:r>
            <a:r>
              <a:rPr lang="ru-RU" sz="3600" dirty="0" smtClean="0"/>
              <a:t>, В.Б.Полонского, М.С.Якира</a:t>
            </a:r>
            <a:endParaRPr lang="ru-RU" sz="4800" dirty="0"/>
          </a:p>
        </p:txBody>
      </p:sp>
      <p:pic>
        <p:nvPicPr>
          <p:cNvPr id="5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04" y="6060488"/>
            <a:ext cx="7272300" cy="6448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8240" y="3936640"/>
            <a:ext cx="8064896" cy="1152128"/>
          </a:xfrm>
          <a:prstGeom prst="rect">
            <a:avLst/>
          </a:prstGeom>
        </p:spPr>
        <p:txBody>
          <a:bodyPr vert="horz" lIns="145132" tIns="72568" rIns="145132" bIns="7256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/>
              <a:t>М.С. Якир</a:t>
            </a:r>
            <a:r>
              <a:rPr lang="ru-RU" sz="2000" dirty="0" smtClean="0"/>
              <a:t>, автор учебников </a:t>
            </a:r>
            <a:r>
              <a:rPr lang="ru-RU" sz="2000" dirty="0" smtClean="0"/>
              <a:t>математики </a:t>
            </a:r>
            <a:r>
              <a:rPr lang="ru-RU" sz="2000" dirty="0" smtClean="0"/>
              <a:t>системы УМК </a:t>
            </a:r>
            <a:endParaRPr lang="ru-RU" sz="2000" dirty="0" smtClean="0"/>
          </a:p>
          <a:p>
            <a:pPr lvl="0">
              <a:spcBef>
                <a:spcPct val="0"/>
              </a:spcBef>
            </a:pPr>
            <a:r>
              <a:rPr lang="ru-RU" sz="2000" dirty="0" smtClean="0"/>
              <a:t>«</a:t>
            </a:r>
            <a:r>
              <a:rPr lang="ru-RU" sz="2000" dirty="0" smtClean="0"/>
              <a:t>Алгоритм успеха» </a:t>
            </a:r>
            <a:r>
              <a:rPr lang="ru-RU" sz="2000" dirty="0" smtClean="0"/>
              <a:t>Объединенной </a:t>
            </a:r>
            <a:r>
              <a:rPr lang="ru-RU" sz="2000" dirty="0" smtClean="0"/>
              <a:t>издательской группы </a:t>
            </a:r>
            <a:endParaRPr lang="ru-RU" sz="2000" dirty="0" smtClean="0"/>
          </a:p>
          <a:p>
            <a:pPr lvl="0">
              <a:spcBef>
                <a:spcPct val="0"/>
              </a:spcBef>
            </a:pPr>
            <a:r>
              <a:rPr lang="ru-RU" sz="2000" dirty="0" smtClean="0"/>
              <a:t>«</a:t>
            </a:r>
            <a:r>
              <a:rPr lang="ru-RU" sz="2000" dirty="0" smtClean="0"/>
              <a:t>ДРОФА»-«ВЕНТАНА-ГРАФ»-«</a:t>
            </a:r>
            <a:r>
              <a:rPr lang="ru-RU" sz="2000" dirty="0" err="1" smtClean="0"/>
              <a:t>Астрель</a:t>
            </a:r>
            <a:r>
              <a:rPr lang="ru-RU" sz="2000" dirty="0" smtClean="0"/>
              <a:t>»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772" y="5088768"/>
            <a:ext cx="3881115" cy="720080"/>
          </a:xfrm>
          <a:prstGeom prst="rect">
            <a:avLst/>
          </a:prstGeom>
        </p:spPr>
        <p:txBody>
          <a:bodyPr vert="horz" lIns="145132" tIns="72568" rIns="145132" bIns="72568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0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3 апреля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2016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194050"/>
            <a:ext cx="8255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7049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776362"/>
                </a:solidFill>
                <a:latin typeface="Times New Roman" pitchFamily="18" charset="0"/>
              </a:rPr>
              <a:t>Гомотетия</a:t>
            </a:r>
            <a:endParaRPr lang="ru-RU" sz="4400" b="1" u="sng">
              <a:solidFill>
                <a:srgbClr val="77636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946400"/>
            <a:ext cx="8255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800225"/>
            <a:ext cx="8255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82575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413" y="48593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358775" y="358775"/>
          <a:ext cx="1155700" cy="317500"/>
        </p:xfrm>
        <a:graphic>
          <a:graphicData uri="http://schemas.openxmlformats.org/presentationml/2006/ole">
            <p:oleObj spid="_x0000_s5122" name="Equation" r:id="rId5" imgW="1155600" imgH="31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5813" y="30622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358775" y="358775"/>
          <a:ext cx="1257300" cy="863600"/>
        </p:xfrm>
        <a:graphic>
          <a:graphicData uri="http://schemas.openxmlformats.org/presentationml/2006/ole">
            <p:oleObj spid="_x0000_s6146" name="Equation" r:id="rId11" imgW="1257120" imgH="863280" progId="">
              <p:embed/>
            </p:oleObj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358775" y="358775"/>
          <a:ext cx="2171700" cy="863600"/>
        </p:xfrm>
        <a:graphic>
          <a:graphicData uri="http://schemas.openxmlformats.org/presentationml/2006/ole">
            <p:oleObj spid="_x0000_s6147" name="Equation" r:id="rId12" imgW="217152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995613"/>
            <a:ext cx="8255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717800"/>
            <a:ext cx="82550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901825"/>
            <a:ext cx="82550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1188" y="57578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58775" y="358775"/>
          <a:ext cx="774700" cy="317500"/>
        </p:xfrm>
        <a:graphic>
          <a:graphicData uri="http://schemas.openxmlformats.org/presentationml/2006/ole">
            <p:oleObj spid="_x0000_s7170" name="Equation" r:id="rId5" imgW="774360" imgH="31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1704975"/>
            <a:ext cx="9144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776362"/>
                </a:solidFill>
                <a:latin typeface="Times New Roman" pitchFamily="18" charset="0"/>
              </a:rPr>
              <a:t>Демонстрационный вариант </a:t>
            </a:r>
          </a:p>
          <a:p>
            <a:pPr algn="ctr"/>
            <a:r>
              <a:rPr lang="ru-RU" sz="4400" b="1" dirty="0">
                <a:solidFill>
                  <a:srgbClr val="776362"/>
                </a:solidFill>
                <a:latin typeface="Times New Roman" pitchFamily="18" charset="0"/>
              </a:rPr>
              <a:t>ЕГЭ 2016 по математике</a:t>
            </a:r>
          </a:p>
          <a:p>
            <a:pPr algn="ctr">
              <a:spcBef>
                <a:spcPct val="50000"/>
              </a:spcBef>
            </a:pPr>
            <a:r>
              <a:rPr lang="ru-RU" sz="4400" i="1" dirty="0">
                <a:solidFill>
                  <a:srgbClr val="776362"/>
                </a:solidFill>
                <a:latin typeface="Times New Roman" pitchFamily="18" charset="0"/>
              </a:rPr>
              <a:t>Профильный уровень</a:t>
            </a:r>
          </a:p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rgbClr val="776362"/>
                </a:solidFill>
                <a:latin typeface="Times New Roman" pitchFamily="18" charset="0"/>
              </a:rPr>
              <a:t>Задание </a:t>
            </a:r>
            <a:r>
              <a:rPr lang="ru-RU" sz="4400" b="1" u="sng" dirty="0">
                <a:solidFill>
                  <a:srgbClr val="776362"/>
                </a:solidFill>
                <a:latin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738" y="57594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16875" y="57594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3363" y="46799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84250" y="46799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92975" y="35988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6225" y="36004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6388" y="25209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3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5988" y="2520950"/>
            <a:ext cx="141287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44" name="Object 24"/>
          <p:cNvGraphicFramePr>
            <a:graphicFrameLocks noChangeAspect="1"/>
          </p:cNvGraphicFramePr>
          <p:nvPr/>
        </p:nvGraphicFramePr>
        <p:xfrm>
          <a:off x="358775" y="358775"/>
          <a:ext cx="1879600" cy="495300"/>
        </p:xfrm>
        <a:graphic>
          <a:graphicData uri="http://schemas.openxmlformats.org/presentationml/2006/ole">
            <p:oleObj spid="_x0000_s8194" name="Equation" r:id="rId14" imgW="1879560" imgH="495000" progId="">
              <p:embed/>
            </p:oleObj>
          </a:graphicData>
        </a:graphic>
      </p:graphicFrame>
      <p:graphicFrame>
        <p:nvGraphicFramePr>
          <p:cNvPr id="30745" name="Object 25"/>
          <p:cNvGraphicFramePr>
            <a:graphicFrameLocks noChangeAspect="1"/>
          </p:cNvGraphicFramePr>
          <p:nvPr/>
        </p:nvGraphicFramePr>
        <p:xfrm>
          <a:off x="358775" y="358775"/>
          <a:ext cx="1651000" cy="495300"/>
        </p:xfrm>
        <a:graphic>
          <a:graphicData uri="http://schemas.openxmlformats.org/presentationml/2006/ole">
            <p:oleObj spid="_x0000_s8195" name="Equation" r:id="rId15" imgW="1650960" imgH="495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216275"/>
            <a:ext cx="8255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17049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776362"/>
                </a:solidFill>
                <a:latin typeface="Times New Roman" pitchFamily="18" charset="0"/>
              </a:rPr>
              <a:t>Параллельный перенос</a:t>
            </a:r>
            <a:endParaRPr lang="ru-RU" sz="4400" b="1" u="sng">
              <a:solidFill>
                <a:srgbClr val="77636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966913"/>
            <a:ext cx="8255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41350"/>
            <a:ext cx="82550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82575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6088" y="34194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872" name="Object 8"/>
          <p:cNvGraphicFramePr>
            <a:graphicFrameLocks noChangeAspect="1"/>
          </p:cNvGraphicFramePr>
          <p:nvPr/>
        </p:nvGraphicFramePr>
        <p:xfrm>
          <a:off x="358775" y="358775"/>
          <a:ext cx="965200" cy="317500"/>
        </p:xfrm>
        <a:graphic>
          <a:graphicData uri="http://schemas.openxmlformats.org/presentationml/2006/ole">
            <p:oleObj spid="_x0000_s9218" name="Equation" r:id="rId7" imgW="965160" imgH="317160" progId="">
              <p:embed/>
            </p:oleObj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358775" y="358775"/>
          <a:ext cx="952500" cy="317500"/>
        </p:xfrm>
        <a:graphic>
          <a:graphicData uri="http://schemas.openxmlformats.org/presentationml/2006/ole">
            <p:oleObj spid="_x0000_s9219" name="Equation" r:id="rId8" imgW="952200" imgH="317160" progId="">
              <p:embed/>
            </p:oleObj>
          </a:graphicData>
        </a:graphic>
      </p:graphicFrame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0825" y="3435350"/>
            <a:ext cx="2619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8450" y="401478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43550" y="31988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358775" y="358775"/>
          <a:ext cx="838200" cy="863600"/>
        </p:xfrm>
        <a:graphic>
          <a:graphicData uri="http://schemas.openxmlformats.org/presentationml/2006/ole">
            <p:oleObj spid="_x0000_s10242" name="Equation" r:id="rId10" imgW="838080" imgH="863280" progId="">
              <p:embed/>
            </p:oleObj>
          </a:graphicData>
        </a:graphic>
      </p:graphicFrame>
      <p:graphicFrame>
        <p:nvGraphicFramePr>
          <p:cNvPr id="37900" name="Object 12"/>
          <p:cNvGraphicFramePr>
            <a:graphicFrameLocks noChangeAspect="1"/>
          </p:cNvGraphicFramePr>
          <p:nvPr/>
        </p:nvGraphicFramePr>
        <p:xfrm>
          <a:off x="358775" y="358775"/>
          <a:ext cx="1562100" cy="863600"/>
        </p:xfrm>
        <a:graphic>
          <a:graphicData uri="http://schemas.openxmlformats.org/presentationml/2006/ole">
            <p:oleObj spid="_x0000_s10243" name="Equation" r:id="rId11" imgW="1562040" imgH="863280" progId="">
              <p:embed/>
            </p:oleObj>
          </a:graphicData>
        </a:graphic>
      </p:graphicFrame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0825" y="3435350"/>
            <a:ext cx="2619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08450" y="401478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58775" y="358775"/>
          <a:ext cx="838200" cy="863600"/>
        </p:xfrm>
        <a:graphic>
          <a:graphicData uri="http://schemas.openxmlformats.org/presentationml/2006/ole">
            <p:oleObj spid="_x0000_s11266" name="Equation" r:id="rId6" imgW="838080" imgH="863280" progId="">
              <p:embed/>
            </p:oleObj>
          </a:graphicData>
        </a:graphic>
      </p:graphicFrame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0825" y="3435350"/>
            <a:ext cx="2619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8450" y="4014788"/>
            <a:ext cx="44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995613"/>
            <a:ext cx="8255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195513"/>
            <a:ext cx="82550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724150"/>
            <a:ext cx="82550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02100" y="29432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27625" y="41052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83250" y="57594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7942263" y="358775"/>
          <a:ext cx="838200" cy="863600"/>
        </p:xfrm>
        <a:graphic>
          <a:graphicData uri="http://schemas.openxmlformats.org/presentationml/2006/ole">
            <p:oleObj spid="_x0000_s12290" name="Equation" r:id="rId12" imgW="838080" imgH="863280" progId="">
              <p:embed/>
            </p:oleObj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7956550" y="358775"/>
          <a:ext cx="825500" cy="863600"/>
        </p:xfrm>
        <a:graphic>
          <a:graphicData uri="http://schemas.openxmlformats.org/presentationml/2006/ole">
            <p:oleObj spid="_x0000_s12291" name="Equation" r:id="rId13" imgW="82548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300" y="28971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150" y="43211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55705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7369175" y="358775"/>
          <a:ext cx="1409700" cy="863600"/>
        </p:xfrm>
        <a:graphic>
          <a:graphicData uri="http://schemas.openxmlformats.org/presentationml/2006/ole">
            <p:oleObj spid="_x0000_s13314" name="Equation" r:id="rId5" imgW="140940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8913" y="28463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438" y="49117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7967663" y="358775"/>
          <a:ext cx="812800" cy="863600"/>
        </p:xfrm>
        <a:graphic>
          <a:graphicData uri="http://schemas.openxmlformats.org/presentationml/2006/ole">
            <p:oleObj spid="_x0000_s14338" name="Equation" r:id="rId5" imgW="81252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7967663" y="358775"/>
          <a:ext cx="812800" cy="863600"/>
        </p:xfrm>
        <a:graphic>
          <a:graphicData uri="http://schemas.openxmlformats.org/presentationml/2006/ole">
            <p:oleObj spid="_x0000_s15362" name="Equation" r:id="rId5" imgW="81252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995613"/>
            <a:ext cx="8255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482850"/>
            <a:ext cx="82550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358775" y="358775"/>
          <a:ext cx="774700" cy="317500"/>
        </p:xfrm>
        <a:graphic>
          <a:graphicData uri="http://schemas.openxmlformats.org/presentationml/2006/ole">
            <p:oleObj spid="_x0000_s16386" name="Equation" r:id="rId3" imgW="774360" imgH="317160" progId="">
              <p:embed/>
            </p:oleObj>
          </a:graphicData>
        </a:graphic>
      </p:graphicFrame>
      <p:graphicFrame>
        <p:nvGraphicFramePr>
          <p:cNvPr id="50190" name="Object 14"/>
          <p:cNvGraphicFramePr>
            <a:graphicFrameLocks noChangeAspect="1"/>
          </p:cNvGraphicFramePr>
          <p:nvPr/>
        </p:nvGraphicFramePr>
        <p:xfrm>
          <a:off x="358775" y="358775"/>
          <a:ext cx="762000" cy="317500"/>
        </p:xfrm>
        <a:graphic>
          <a:graphicData uri="http://schemas.openxmlformats.org/presentationml/2006/ole">
            <p:oleObj spid="_x0000_s16387" name="Equation" r:id="rId4" imgW="761760" imgH="317160" progId="">
              <p:embed/>
            </p:oleObj>
          </a:graphicData>
        </a:graphic>
      </p:graphicFrame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3500" y="52197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5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3100" y="42402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6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1913" y="34893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711200"/>
            <a:ext cx="817721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358775" y="4318000"/>
          <a:ext cx="1016000" cy="863600"/>
        </p:xfrm>
        <a:graphic>
          <a:graphicData uri="http://schemas.openxmlformats.org/presentationml/2006/ole">
            <p:oleObj spid="_x0000_s17410" name="Equation" r:id="rId3" imgW="1015920" imgH="863280" progId="">
              <p:embed/>
            </p:oleObj>
          </a:graphicData>
        </a:graphic>
      </p:graphicFrame>
      <p:graphicFrame>
        <p:nvGraphicFramePr>
          <p:cNvPr id="51217" name="Object 17"/>
          <p:cNvGraphicFramePr>
            <a:graphicFrameLocks noChangeAspect="1"/>
          </p:cNvGraphicFramePr>
          <p:nvPr/>
        </p:nvGraphicFramePr>
        <p:xfrm>
          <a:off x="358775" y="4318000"/>
          <a:ext cx="1536700" cy="863600"/>
        </p:xfrm>
        <a:graphic>
          <a:graphicData uri="http://schemas.openxmlformats.org/presentationml/2006/ole">
            <p:oleObj spid="_x0000_s17411" name="Equation" r:id="rId4" imgW="1536480" imgH="863280" progId="">
              <p:embed/>
            </p:oleObj>
          </a:graphicData>
        </a:graphic>
      </p:graphicFrame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2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3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6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7" name="Picture 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09913" y="11001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8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5100" y="32337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9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3050" y="22923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2" name="Picture 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4" name="Picture 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58775" y="358775"/>
          <a:ext cx="1016000" cy="863600"/>
        </p:xfrm>
        <a:graphic>
          <a:graphicData uri="http://schemas.openxmlformats.org/presentationml/2006/ole">
            <p:oleObj spid="_x0000_s18434" name="Equation" r:id="rId3" imgW="1015920" imgH="863280" progId="">
              <p:embed/>
            </p:oleObj>
          </a:graphicData>
        </a:graphic>
      </p:graphicFrame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84163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995613"/>
            <a:ext cx="8255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17049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776362"/>
                </a:solidFill>
                <a:latin typeface="Times New Roman" pitchFamily="18" charset="0"/>
              </a:rPr>
              <a:t>Поворот</a:t>
            </a:r>
            <a:endParaRPr lang="ru-RU" sz="4400" b="1" u="sng">
              <a:solidFill>
                <a:srgbClr val="77636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735263"/>
            <a:ext cx="8255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711200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711200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5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7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8" name="Picture 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69" name="Picture 3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70" name="Picture 3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72" name="Picture 3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73" name="Picture 3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49338" y="708025"/>
            <a:ext cx="704532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0050" y="36417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7524750" y="358775"/>
          <a:ext cx="1257300" cy="368300"/>
        </p:xfrm>
        <a:graphic>
          <a:graphicData uri="http://schemas.openxmlformats.org/presentationml/2006/ole">
            <p:oleObj spid="_x0000_s19458" name="Equation" r:id="rId7" imgW="1257120" imgH="368280" progId="">
              <p:embed/>
            </p:oleObj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7524750" y="358775"/>
          <a:ext cx="1257300" cy="368300"/>
        </p:xfrm>
        <a:graphic>
          <a:graphicData uri="http://schemas.openxmlformats.org/presentationml/2006/ole">
            <p:oleObj spid="_x0000_s19459" name="Equation" r:id="rId8" imgW="1257120" imgH="368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338" y="708025"/>
            <a:ext cx="705167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5863" y="26971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4825" y="36353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6696075" y="358775"/>
          <a:ext cx="2082800" cy="368300"/>
        </p:xfrm>
        <a:graphic>
          <a:graphicData uri="http://schemas.openxmlformats.org/presentationml/2006/ole">
            <p:oleObj spid="_x0000_s20482" name="Equation" r:id="rId10" imgW="2082600" imgH="368280" progId="">
              <p:embed/>
            </p:oleObj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/>
        </p:nvGraphicFramePr>
        <p:xfrm>
          <a:off x="7715250" y="358775"/>
          <a:ext cx="1066800" cy="368300"/>
        </p:xfrm>
        <a:graphic>
          <a:graphicData uri="http://schemas.openxmlformats.org/presentationml/2006/ole">
            <p:oleObj spid="_x0000_s20483" name="Equation" r:id="rId11" imgW="1066680" imgH="368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9338" y="708025"/>
            <a:ext cx="704532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3138" y="27019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6710363" y="358775"/>
          <a:ext cx="2070100" cy="368300"/>
        </p:xfrm>
        <a:graphic>
          <a:graphicData uri="http://schemas.openxmlformats.org/presentationml/2006/ole">
            <p:oleObj spid="_x0000_s21506" name="Equation" r:id="rId9" imgW="2070000" imgH="368280" progId="">
              <p:embed/>
            </p:oleObj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7524750" y="358775"/>
          <a:ext cx="1257300" cy="368300"/>
        </p:xfrm>
        <a:graphic>
          <a:graphicData uri="http://schemas.openxmlformats.org/presentationml/2006/ole">
            <p:oleObj spid="_x0000_s21507" name="Equation" r:id="rId10" imgW="1257120" imgH="368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711200"/>
            <a:ext cx="817721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8" y="708025"/>
            <a:ext cx="705167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708025"/>
            <a:ext cx="7051675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3198813"/>
            <a:ext cx="8255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81325"/>
            <a:ext cx="822960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7425"/>
            <a:ext cx="82296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3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775" y="61214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6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2000" y="25336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7367" name="Object 23"/>
          <p:cNvGraphicFramePr>
            <a:graphicFrameLocks noChangeAspect="1"/>
          </p:cNvGraphicFramePr>
          <p:nvPr/>
        </p:nvGraphicFramePr>
        <p:xfrm>
          <a:off x="358775" y="358775"/>
          <a:ext cx="774700" cy="317500"/>
        </p:xfrm>
        <a:graphic>
          <a:graphicData uri="http://schemas.openxmlformats.org/presentationml/2006/ole">
            <p:oleObj spid="_x0000_s22530" name="Equation" r:id="rId8" imgW="774360" imgH="317160" progId="">
              <p:embed/>
            </p:oleObj>
          </a:graphicData>
        </a:graphic>
      </p:graphicFrame>
      <p:pic>
        <p:nvPicPr>
          <p:cNvPr id="57368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3613" y="326866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7369" name="Object 25"/>
          <p:cNvGraphicFramePr>
            <a:graphicFrameLocks noChangeAspect="1"/>
          </p:cNvGraphicFramePr>
          <p:nvPr/>
        </p:nvGraphicFramePr>
        <p:xfrm>
          <a:off x="358775" y="358775"/>
          <a:ext cx="774700" cy="317500"/>
        </p:xfrm>
        <a:graphic>
          <a:graphicData uri="http://schemas.openxmlformats.org/presentationml/2006/ole">
            <p:oleObj spid="_x0000_s22531" name="Equation" r:id="rId10" imgW="774360" imgH="31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563" y="13065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8374" name="Object 6"/>
          <p:cNvGraphicFramePr>
            <a:graphicFrameLocks noChangeAspect="1"/>
          </p:cNvGraphicFramePr>
          <p:nvPr/>
        </p:nvGraphicFramePr>
        <p:xfrm>
          <a:off x="358775" y="358775"/>
          <a:ext cx="977900" cy="863600"/>
        </p:xfrm>
        <a:graphic>
          <a:graphicData uri="http://schemas.openxmlformats.org/presentationml/2006/ole">
            <p:oleObj spid="_x0000_s23554" name="Equation" r:id="rId5" imgW="977760" imgH="863280" progId="">
              <p:embed/>
            </p:oleObj>
          </a:graphicData>
        </a:graphic>
      </p:graphicFrame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613" y="326866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358775" y="358775"/>
          <a:ext cx="977900" cy="863600"/>
        </p:xfrm>
        <a:graphic>
          <a:graphicData uri="http://schemas.openxmlformats.org/presentationml/2006/ole">
            <p:oleObj spid="_x0000_s24578" name="Equation" r:id="rId5" imgW="977760" imgH="863280" progId="">
              <p:embed/>
            </p:oleObj>
          </a:graphicData>
        </a:graphic>
      </p:graphicFrame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613" y="326866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3613" y="326866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426" name="Object 10"/>
          <p:cNvGraphicFramePr>
            <a:graphicFrameLocks noChangeAspect="1"/>
          </p:cNvGraphicFramePr>
          <p:nvPr/>
        </p:nvGraphicFramePr>
        <p:xfrm>
          <a:off x="358775" y="358775"/>
          <a:ext cx="977900" cy="863600"/>
        </p:xfrm>
        <a:graphic>
          <a:graphicData uri="http://schemas.openxmlformats.org/presentationml/2006/ole">
            <p:oleObj spid="_x0000_s25602" name="Equation" r:id="rId7" imgW="977760" imgH="86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97200"/>
            <a:ext cx="8229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37000" y="45275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358775" y="358775"/>
          <a:ext cx="1308100" cy="317500"/>
        </p:xfrm>
        <a:graphic>
          <a:graphicData uri="http://schemas.openxmlformats.org/presentationml/2006/ole">
            <p:oleObj spid="_x0000_s1026" name="Equation" r:id="rId14" imgW="1307880" imgH="317160" progId="">
              <p:embed/>
            </p:oleObj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358775" y="358775"/>
          <a:ext cx="774700" cy="317500"/>
        </p:xfrm>
        <a:graphic>
          <a:graphicData uri="http://schemas.openxmlformats.org/presentationml/2006/ole">
            <p:oleObj spid="_x0000_s1027" name="Equation" r:id="rId15" imgW="774360" imgH="31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87650"/>
            <a:ext cx="82296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39975"/>
            <a:ext cx="82296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8065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9513" y="18065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8007350" y="358775"/>
          <a:ext cx="774700" cy="317500"/>
        </p:xfrm>
        <a:graphic>
          <a:graphicData uri="http://schemas.openxmlformats.org/presentationml/2006/ole">
            <p:oleObj spid="_x0000_s26626" name="Equation" r:id="rId7" imgW="774360" imgH="31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0325" y="288766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6875" y="288290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6569" name="Object 9"/>
          <p:cNvGraphicFramePr>
            <a:graphicFrameLocks noChangeAspect="1"/>
          </p:cNvGraphicFramePr>
          <p:nvPr/>
        </p:nvGraphicFramePr>
        <p:xfrm>
          <a:off x="8007350" y="358775"/>
          <a:ext cx="774700" cy="317500"/>
        </p:xfrm>
        <a:graphic>
          <a:graphicData uri="http://schemas.openxmlformats.org/presentationml/2006/ole">
            <p:oleObj spid="_x0000_s27650" name="Equation" r:id="rId6" imgW="774360" imgH="317160" progId="">
              <p:embed/>
            </p:oleObj>
          </a:graphicData>
        </a:graphic>
      </p:graphicFrame>
      <p:graphicFrame>
        <p:nvGraphicFramePr>
          <p:cNvPr id="66570" name="Object 10"/>
          <p:cNvGraphicFramePr>
            <a:graphicFrameLocks noChangeAspect="1"/>
          </p:cNvGraphicFramePr>
          <p:nvPr/>
        </p:nvGraphicFramePr>
        <p:xfrm>
          <a:off x="8007350" y="358775"/>
          <a:ext cx="774700" cy="317500"/>
        </p:xfrm>
        <a:graphic>
          <a:graphicData uri="http://schemas.openxmlformats.org/presentationml/2006/ole">
            <p:oleObj spid="_x0000_s27651" name="Equation" r:id="rId7" imgW="774360" imgH="31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7596" name="Object 12"/>
          <p:cNvGraphicFramePr>
            <a:graphicFrameLocks noChangeAspect="1"/>
          </p:cNvGraphicFramePr>
          <p:nvPr/>
        </p:nvGraphicFramePr>
        <p:xfrm>
          <a:off x="8007350" y="358775"/>
          <a:ext cx="774700" cy="317500"/>
        </p:xfrm>
        <a:graphic>
          <a:graphicData uri="http://schemas.openxmlformats.org/presentationml/2006/ole">
            <p:oleObj spid="_x0000_s28674" name="Equation" r:id="rId7" imgW="774360" imgH="317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17863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98688"/>
            <a:ext cx="8229600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7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22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711200"/>
            <a:ext cx="8177213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1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84475" y="45434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65613" y="34147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61038" y="42306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96" name="Object 28"/>
          <p:cNvGraphicFramePr>
            <a:graphicFrameLocks noChangeAspect="1"/>
          </p:cNvGraphicFramePr>
          <p:nvPr/>
        </p:nvGraphicFramePr>
        <p:xfrm>
          <a:off x="358775" y="358775"/>
          <a:ext cx="2247900" cy="457200"/>
        </p:xfrm>
        <a:graphic>
          <a:graphicData uri="http://schemas.openxmlformats.org/presentationml/2006/ole">
            <p:oleObj spid="_x0000_s2050" name="Equation" r:id="rId19" imgW="224784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075" y="4183063"/>
            <a:ext cx="307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50" y="234632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8067675" y="358775"/>
          <a:ext cx="711200" cy="317500"/>
        </p:xfrm>
        <a:graphic>
          <a:graphicData uri="http://schemas.openxmlformats.org/presentationml/2006/ole">
            <p:oleObj spid="_x0000_s29698" name="Equation" r:id="rId5" imgW="711000" imgH="317160" progId="">
              <p:embed/>
            </p:oleObj>
          </a:graphicData>
        </a:graphic>
      </p:graphicFrame>
      <p:pic>
        <p:nvPicPr>
          <p:cNvPr id="7373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6075" y="4183063"/>
            <a:ext cx="307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7229475" y="358775"/>
          <a:ext cx="1549400" cy="863600"/>
        </p:xfrm>
        <a:graphic>
          <a:graphicData uri="http://schemas.openxmlformats.org/presentationml/2006/ole">
            <p:oleObj spid="_x0000_s30722" name="Equation" r:id="rId4" imgW="1549080" imgH="863280" progId="">
              <p:embed/>
            </p:oleObj>
          </a:graphicData>
        </a:graphic>
      </p:graphicFrame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67823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4950" y="3676650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56075" y="4183063"/>
            <a:ext cx="307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7200"/>
            <a:ext cx="82296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075" y="4183063"/>
            <a:ext cx="307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263" y="3275013"/>
            <a:ext cx="53022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7269163" y="358775"/>
          <a:ext cx="1511300" cy="863600"/>
        </p:xfrm>
        <a:graphic>
          <a:graphicData uri="http://schemas.openxmlformats.org/presentationml/2006/ole">
            <p:oleObj spid="_x0000_s31746" name="Equation" r:id="rId7" imgW="1511280" imgH="863280" progId="">
              <p:embed/>
            </p:oleObj>
          </a:graphicData>
        </a:graphic>
      </p:graphicFrame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6075" y="4183063"/>
            <a:ext cx="307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4263" y="3273425"/>
            <a:ext cx="53022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8229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6988175" y="358775"/>
          <a:ext cx="1790700" cy="863600"/>
        </p:xfrm>
        <a:graphic>
          <a:graphicData uri="http://schemas.openxmlformats.org/presentationml/2006/ole">
            <p:oleObj spid="_x0000_s32770" name="Equation" r:id="rId4" imgW="1790640" imgH="863280" progId="">
              <p:embed/>
            </p:oleObj>
          </a:graphicData>
        </a:graphic>
      </p:graphicFrame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279400"/>
            <a:ext cx="8137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6075" y="4183063"/>
            <a:ext cx="3079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76688" y="3473450"/>
            <a:ext cx="473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81013" y="711200"/>
          <a:ext cx="8177212" cy="5441950"/>
        </p:xfrm>
        <a:graphic>
          <a:graphicData uri="http://schemas.openxmlformats.org/presentationml/2006/ole">
            <p:oleObj spid="_x0000_s3074" name="Visio" r:id="rId3" imgW="8177479" imgH="5441290" progId="">
              <p:embed/>
            </p:oleObj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68600" y="2973388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56300" y="3025775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96100" y="46720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5" name="Object 25"/>
          <p:cNvGraphicFramePr>
            <a:graphicFrameLocks noChangeAspect="1"/>
          </p:cNvGraphicFramePr>
          <p:nvPr/>
        </p:nvGraphicFramePr>
        <p:xfrm>
          <a:off x="358775" y="358775"/>
          <a:ext cx="2222500" cy="457200"/>
        </p:xfrm>
        <a:graphic>
          <a:graphicData uri="http://schemas.openxmlformats.org/presentationml/2006/ole">
            <p:oleObj spid="_x0000_s3075" name="Equation" r:id="rId19" imgW="222228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985284"/>
            <a:ext cx="9144000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280920" cy="237626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Благодарим 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4005064"/>
            <a:ext cx="8064896" cy="1152128"/>
          </a:xfrm>
          <a:prstGeom prst="rect">
            <a:avLst/>
          </a:prstGeom>
        </p:spPr>
        <p:txBody>
          <a:bodyPr vert="horz" lIns="145132" tIns="72568" rIns="145132" bIns="72568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Контакты для связи:</a:t>
            </a:r>
            <a:endParaRPr lang="en-US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355D7E"/>
                </a:solidFill>
                <a:cs typeface="Arial" charset="0"/>
              </a:rPr>
              <a:t>8-800-2000-550</a:t>
            </a:r>
            <a:endParaRPr lang="en-US" b="1" dirty="0" smtClean="0">
              <a:solidFill>
                <a:srgbClr val="355D7E"/>
              </a:solidFill>
              <a:cs typeface="Arial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355D7E"/>
                </a:solidFill>
                <a:cs typeface="Arial" charset="0"/>
              </a:rPr>
              <a:t>8-495-795-05-50</a:t>
            </a:r>
            <a:endParaRPr lang="ru-RU" b="1" dirty="0" smtClean="0">
              <a:solidFill>
                <a:srgbClr val="355D7E"/>
              </a:solidFill>
              <a:cs typeface="Arial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000 00 00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name@drofa.ru</a:t>
            </a:r>
            <a:endParaRPr lang="ru-RU" sz="24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D:\Masha\черная пятница\Вебинары\заставка для вебинаров для youtube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104" y="6057292"/>
            <a:ext cx="7272300" cy="6448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1540" y="1124744"/>
            <a:ext cx="8280920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Благодарим за внимание!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9495" y="3000375"/>
            <a:ext cx="3500437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rgbClr val="355D7E"/>
                </a:solidFill>
                <a:ea typeface="+mj-ea"/>
                <a:cs typeface="Arial" charset="0"/>
              </a:rPr>
              <a:t>Издательство </a:t>
            </a:r>
            <a:endParaRPr lang="ru-RU" sz="1800" b="1" dirty="0" smtClean="0">
              <a:solidFill>
                <a:srgbClr val="355D7E"/>
              </a:solidFill>
              <a:ea typeface="+mj-ea"/>
              <a:cs typeface="Arial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355D7E"/>
                </a:solidFill>
                <a:ea typeface="+mj-ea"/>
                <a:cs typeface="Arial" charset="0"/>
              </a:rPr>
              <a:t>«</a:t>
            </a:r>
            <a:r>
              <a:rPr lang="ru-RU" sz="1800" b="1" dirty="0">
                <a:solidFill>
                  <a:srgbClr val="355D7E"/>
                </a:solidFill>
                <a:ea typeface="+mj-ea"/>
                <a:cs typeface="Arial" charset="0"/>
              </a:rPr>
              <a:t>ДРОФА»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355D7E"/>
                </a:solidFill>
                <a:ea typeface="+mj-ea"/>
                <a:cs typeface="Arial" charset="0"/>
                <a:hlinkClick r:id="rId3"/>
              </a:rPr>
              <a:t>metodist@drofa.ru</a:t>
            </a:r>
            <a:endParaRPr lang="en-US" sz="1800" b="1" dirty="0">
              <a:solidFill>
                <a:srgbClr val="355D7E"/>
              </a:solidFill>
              <a:ea typeface="+mj-ea"/>
              <a:cs typeface="Arial" charset="0"/>
            </a:endParaRPr>
          </a:p>
          <a:p>
            <a:pPr algn="ctr">
              <a:defRPr/>
            </a:pPr>
            <a:r>
              <a:rPr lang="en-US" sz="1800" b="1" dirty="0" smtClean="0">
                <a:solidFill>
                  <a:srgbClr val="355D7E"/>
                </a:solidFill>
                <a:cs typeface="Arial" charset="0"/>
                <a:hlinkClick r:id="rId4"/>
              </a:rPr>
              <a:t>sev@vgf.ru</a:t>
            </a:r>
            <a:endParaRPr lang="ru-RU" sz="1600" b="1" dirty="0">
              <a:solidFill>
                <a:srgbClr val="C00000"/>
              </a:solidFill>
              <a:ea typeface="+mj-ea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322763" y="3000375"/>
            <a:ext cx="4786312" cy="990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rgbClr val="355D7E"/>
                </a:solidFill>
                <a:ea typeface="+mj-ea"/>
                <a:cs typeface="Arial" charset="0"/>
              </a:rPr>
              <a:t>Издательский центр </a:t>
            </a:r>
            <a:endParaRPr lang="en-US" sz="1800" b="1" dirty="0">
              <a:solidFill>
                <a:srgbClr val="355D7E"/>
              </a:solidFill>
              <a:ea typeface="+mj-ea"/>
              <a:cs typeface="Arial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355D7E"/>
                </a:solidFill>
                <a:ea typeface="+mj-ea"/>
                <a:cs typeface="Arial" charset="0"/>
              </a:rPr>
              <a:t>«ВЕНТАНА-ГРАФ»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355D7E"/>
                </a:solidFill>
                <a:ea typeface="+mj-ea"/>
                <a:cs typeface="Arial" charset="0"/>
                <a:hlinkClick r:id="rId5"/>
              </a:rPr>
              <a:t>metod@vgf.ru</a:t>
            </a:r>
            <a:endParaRPr lang="ru-RU" sz="1800" b="1" dirty="0">
              <a:solidFill>
                <a:srgbClr val="355D7E"/>
              </a:solidFill>
              <a:ea typeface="+mj-ea"/>
              <a:cs typeface="Arial" charset="0"/>
            </a:endParaRPr>
          </a:p>
          <a:p>
            <a:pPr algn="ctr">
              <a:defRPr/>
            </a:pPr>
            <a:r>
              <a:rPr lang="en-US" sz="1800" b="1" dirty="0" smtClean="0">
                <a:solidFill>
                  <a:srgbClr val="355D7E"/>
                </a:solidFill>
                <a:ea typeface="+mj-ea"/>
                <a:cs typeface="Arial" charset="0"/>
                <a:hlinkClick r:id="rId4"/>
              </a:rPr>
              <a:t>sev@vgf.ru</a:t>
            </a:r>
            <a:endParaRPr lang="en-US" sz="1600" b="1" dirty="0">
              <a:solidFill>
                <a:srgbClr val="355D7E"/>
              </a:solidFill>
              <a:ea typeface="+mj-ea"/>
              <a:cs typeface="Arial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C00000"/>
              </a:solidFill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71700" y="424800"/>
            <a:ext cx="5508612" cy="43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1013" y="711200"/>
            <a:ext cx="8177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45375" y="3262313"/>
            <a:ext cx="142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37" name="Object 21"/>
          <p:cNvGraphicFramePr>
            <a:graphicFrameLocks noChangeAspect="1"/>
          </p:cNvGraphicFramePr>
          <p:nvPr/>
        </p:nvGraphicFramePr>
        <p:xfrm>
          <a:off x="358775" y="358775"/>
          <a:ext cx="2222500" cy="457200"/>
        </p:xfrm>
        <a:graphic>
          <a:graphicData uri="http://schemas.openxmlformats.org/presentationml/2006/ole">
            <p:oleObj spid="_x0000_s4098" name="Equation" r:id="rId19" imgW="2222280" imgH="457200" progId="">
              <p:embed/>
            </p:oleObj>
          </a:graphicData>
        </a:graphic>
      </p:graphicFrame>
      <p:graphicFrame>
        <p:nvGraphicFramePr>
          <p:cNvPr id="9238" name="Object 22"/>
          <p:cNvGraphicFramePr>
            <a:graphicFrameLocks noChangeAspect="1"/>
          </p:cNvGraphicFramePr>
          <p:nvPr/>
        </p:nvGraphicFramePr>
        <p:xfrm>
          <a:off x="358775" y="358775"/>
          <a:ext cx="1714500" cy="457200"/>
        </p:xfrm>
        <a:graphic>
          <a:graphicData uri="http://schemas.openxmlformats.org/presentationml/2006/ole">
            <p:oleObj spid="_x0000_s4099" name="Equation" r:id="rId20" imgW="171432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650</TotalTime>
  <Words>82</Words>
  <Application>Microsoft Office PowerPoint</Application>
  <PresentationFormat>Экран (4:3)</PresentationFormat>
  <Paragraphs>29</Paragraphs>
  <Slides>80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80</vt:i4>
      </vt:variant>
    </vt:vector>
  </HeadingPairs>
  <TitlesOfParts>
    <vt:vector size="83" baseType="lpstr">
      <vt:lpstr>Тема Office</vt:lpstr>
      <vt:lpstr>Equation</vt:lpstr>
      <vt:lpstr>Visio</vt:lpstr>
      <vt:lpstr>ЕГЭ-2016. Система заданий по формированию умений решения  задач с параметрами в УМК авторов  А.Г.Мерзляка, В.Б.Полонского, М.С.Якира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Благодарим за внимание!</vt:lpstr>
    </vt:vector>
  </TitlesOfParts>
  <Company>Drofa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Информационно-методическое обеспечение образовательного процесса средствами УМК по искусству</dc:title>
  <dc:creator>zgonnik.m</dc:creator>
  <cp:lastModifiedBy>Андрей</cp:lastModifiedBy>
  <cp:revision>40</cp:revision>
  <dcterms:created xsi:type="dcterms:W3CDTF">2016-02-29T07:29:54Z</dcterms:created>
  <dcterms:modified xsi:type="dcterms:W3CDTF">2016-03-29T21:10:44Z</dcterms:modified>
</cp:coreProperties>
</file>