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sldIdLst>
    <p:sldId id="257" r:id="rId2"/>
    <p:sldId id="259" r:id="rId3"/>
    <p:sldId id="260" r:id="rId4"/>
    <p:sldId id="261" r:id="rId5"/>
    <p:sldId id="263" r:id="rId6"/>
    <p:sldId id="265" r:id="rId7"/>
    <p:sldId id="266" r:id="rId8"/>
    <p:sldId id="268" r:id="rId9"/>
    <p:sldId id="274" r:id="rId10"/>
    <p:sldId id="270" r:id="rId11"/>
    <p:sldId id="269" r:id="rId12"/>
    <p:sldId id="271" r:id="rId13"/>
    <p:sldId id="272" r:id="rId14"/>
    <p:sldId id="273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8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D9F73-0FF9-4C38-9C64-D16B75AB9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55DFF-70A9-4E4D-8C9C-8BAD7DBD7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963C9-7D8D-40F6-8C08-FC1D77370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5169F-3DD6-4531-9B2D-F81913715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9B417-F0EB-45D4-AFA2-40685A25C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0EEC9-DFF5-4401-A54E-D4949101B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D15DD-41A3-495E-A141-947BE952C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455E6-1F31-4FC0-BAB3-12CAE90A6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F918D-35A9-44D3-B93F-50231D583B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C2A2F-7AAF-44C2-9025-2E9DA1744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4C04A-6056-4BCF-8F5E-F51EA4F13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0E754-92B4-4F16-BA9C-ACDE4860A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01442B9-7E85-4C8E-88FC-465360C65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95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295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8295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5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5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5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5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6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6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6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6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82966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67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68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82969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970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971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82973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74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75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76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77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78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79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80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82982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983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82986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82988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89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2" y="328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90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2" y="178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91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92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1" y="893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93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2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94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995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1" y="138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8299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Admin\&#1056;&#1072;&#1073;&#1086;&#1095;&#1080;&#1081;%20&#1089;&#1090;&#1086;&#1083;\&#1087;&#1088;&#1080;&#1090;&#1095;&#1072;%20&#1074;&#1089;&#1105;%20&#1074;%20&#1090;&#1074;&#1086;&#1080;&#1093;%20&#1088;&#1091;&#1082;&#1072;&#1093;.wmv" TargetMode="Externa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Detskie_Pesni_Dorogoyu_Dobra_651.mp3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88840"/>
            <a:ext cx="7772400" cy="1470025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ru-RU" dirty="0" smtClean="0"/>
              <a:t> </a:t>
            </a:r>
            <a:r>
              <a:rPr lang="ru-RU" sz="8000" dirty="0" smtClean="0"/>
              <a:t>ДОБРО и ЗЛО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39" y="4077073"/>
            <a:ext cx="2951399" cy="1857592"/>
          </a:xfrm>
        </p:spPr>
        <p:txBody>
          <a:bodyPr>
            <a:normAutofit fontScale="62500" lnSpcReduction="2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Урок №5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Модуль Светская этика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Составила: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Галаева И.Н.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МК</a:t>
            </a:r>
            <a:r>
              <a:rPr lang="ru-RU" sz="2800" dirty="0" smtClean="0">
                <a:solidFill>
                  <a:schemeClr val="tx1"/>
                </a:solidFill>
              </a:rPr>
              <a:t>ОУ </a:t>
            </a:r>
            <a:r>
              <a:rPr lang="ru-RU" sz="2800" dirty="0" smtClean="0">
                <a:solidFill>
                  <a:schemeClr val="tx1"/>
                </a:solidFill>
              </a:rPr>
              <a:t>СОШ </a:t>
            </a:r>
            <a:r>
              <a:rPr lang="ru-RU" sz="2800" dirty="0" smtClean="0">
                <a:solidFill>
                  <a:schemeClr val="tx1"/>
                </a:solidFill>
              </a:rPr>
              <a:t>№1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г.Нефтекумска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836712"/>
            <a:ext cx="6263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Основы религиозных культур и светской этики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83981225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nml\Desktop\doktor_ajbol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2217737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mnml\Desktop\250px-Milyar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404813"/>
            <a:ext cx="244475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mnml\Desktop\0_5ab50_7be5a0ef_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333375"/>
            <a:ext cx="326390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Users\mnml\Desktop\250px-Винни-Пух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4292600"/>
            <a:ext cx="27178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C:\Users\mnml\Desktop\201202290932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48038" y="4221163"/>
            <a:ext cx="2808287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C:\Users\mnml\Desktop\61887630_skazka_o_ruybak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48413" y="3284538"/>
            <a:ext cx="2566987" cy="337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592138" y="3157538"/>
            <a:ext cx="51800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000" b="1"/>
              <a:t>Игра «Добрый или злой?»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Работа по учебнику.</a:t>
            </a:r>
            <a:endParaRPr lang="ru-RU" dirty="0"/>
          </a:p>
          <a:p>
            <a:r>
              <a:rPr lang="ru-RU" dirty="0" err="1" smtClean="0"/>
              <a:t>стр</a:t>
            </a:r>
            <a:r>
              <a:rPr lang="ru-RU" dirty="0" smtClean="0"/>
              <a:t> </a:t>
            </a:r>
            <a:r>
              <a:rPr lang="ru-RU" dirty="0"/>
              <a:t>12-13.</a:t>
            </a:r>
          </a:p>
          <a:p>
            <a:endParaRPr lang="ru-RU" dirty="0"/>
          </a:p>
        </p:txBody>
      </p:sp>
      <p:pic>
        <p:nvPicPr>
          <p:cNvPr id="28674" name="Picture 2" descr="C:\Documents and Settings\Admin\Мои документы\КАРТИНКИ\клепарты школа\l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3929066"/>
            <a:ext cx="2763478" cy="207644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" name="притча всё в твоих руках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3009900" y="2438400"/>
            <a:ext cx="3048000" cy="2438400"/>
          </a:xfrm>
          <a:prstGeom prst="rect">
            <a:avLst/>
          </a:prstGeom>
        </p:spPr>
      </p:pic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3633788" y="3186113"/>
          <a:ext cx="1876425" cy="485775"/>
        </p:xfrm>
        <a:graphic>
          <a:graphicData uri="http://schemas.openxmlformats.org/presentationml/2006/ole">
            <p:oleObj spid="_x0000_s25604" name="Пакет" r:id="rId5" imgW="1876320" imgH="485640" progId="Package">
              <p:embed/>
            </p:oleObj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9416"/>
            <a:ext cx="8115328" cy="4846320"/>
          </a:xfrm>
        </p:spPr>
        <p:txBody>
          <a:bodyPr/>
          <a:lstStyle/>
          <a:p>
            <a:r>
              <a:rPr lang="ru-RU" dirty="0"/>
              <a:t>“Я могу простить другого человека, если ….”, </a:t>
            </a:r>
          </a:p>
          <a:p>
            <a:r>
              <a:rPr lang="ru-RU" dirty="0"/>
              <a:t>“Мне было одиноко, когда ….”,</a:t>
            </a:r>
          </a:p>
          <a:p>
            <a:r>
              <a:rPr lang="ru-RU" dirty="0"/>
              <a:t>“Я раздражаюсь, если …”, </a:t>
            </a:r>
          </a:p>
          <a:p>
            <a:r>
              <a:rPr lang="ru-RU" dirty="0"/>
              <a:t>“Я страдаю, когда ….”.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Добрым быть совсем – </a:t>
            </a:r>
            <a:r>
              <a:rPr lang="ru-RU" dirty="0" err="1"/>
              <a:t>совсем</a:t>
            </a:r>
            <a:r>
              <a:rPr lang="ru-RU" dirty="0"/>
              <a:t> не просто,</a:t>
            </a:r>
          </a:p>
          <a:p>
            <a:r>
              <a:rPr lang="ru-RU" dirty="0"/>
              <a:t>Не зависит доброта от роста,</a:t>
            </a:r>
          </a:p>
          <a:p>
            <a:r>
              <a:rPr lang="ru-RU" dirty="0"/>
              <a:t>Не зависит доброта от цвета,</a:t>
            </a:r>
          </a:p>
          <a:p>
            <a:r>
              <a:rPr lang="ru-RU" dirty="0"/>
              <a:t>Доброта не пряник, не конфета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Detskie_Pesni_Dorogoyu_Dobra_65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381500" y="3505200"/>
            <a:ext cx="304800" cy="304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500042"/>
            <a:ext cx="6839891" cy="545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Добрый день!</a:t>
            </a:r>
          </a:p>
          <a:p>
            <a:pPr marL="0" indent="0" algn="ctr">
              <a:buNone/>
            </a:pPr>
            <a:r>
              <a:rPr lang="ru-RU" sz="4000" dirty="0" smtClean="0"/>
              <a:t>  Дружно за руки возьмёмся</a:t>
            </a:r>
          </a:p>
          <a:p>
            <a:pPr marL="0" indent="0" algn="ctr">
              <a:buNone/>
            </a:pPr>
            <a:r>
              <a:rPr lang="ru-RU" sz="4000" dirty="0" smtClean="0"/>
              <a:t>И друг другу улыбнёмся.</a:t>
            </a:r>
          </a:p>
          <a:p>
            <a:pPr marL="0" indent="0" algn="ctr">
              <a:buNone/>
            </a:pPr>
            <a:r>
              <a:rPr lang="ru-RU" sz="4000" dirty="0" smtClean="0"/>
              <a:t>Всем-всем добрый день!</a:t>
            </a:r>
          </a:p>
          <a:p>
            <a:pPr marL="0" indent="0" algn="ctr">
              <a:buNone/>
            </a:pPr>
            <a:r>
              <a:rPr lang="ru-RU" sz="4000" dirty="0" smtClean="0"/>
              <a:t>И работать нам не лень.</a:t>
            </a:r>
            <a:endParaRPr lang="ru-RU" sz="4000" dirty="0"/>
          </a:p>
        </p:txBody>
      </p:sp>
      <p:pic>
        <p:nvPicPr>
          <p:cNvPr id="3074" name="Picture 2" descr="C:\Documents and Settings\Admin\Мои документы\КАРТИНКИ\сказки\multik3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1933580" cy="1933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653798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4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«Правильно ли говорят, что за зло нужно платить«добром?» …..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lvl="0" indent="0"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4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Конфуций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869568" y="0"/>
            <a:ext cx="2744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600" i="1" dirty="0"/>
              <a:t>Некто спросил: «Правильно ли говорят, что за зло нужно платить добром?» Учитель сказал: «А чем же тогда платить за добро? За зло надо платить по справедливости, а за добро — добром».</a:t>
            </a:r>
            <a:endParaRPr lang="ru-RU" sz="3600" dirty="0"/>
          </a:p>
          <a:p>
            <a:pPr algn="r"/>
            <a:r>
              <a:rPr lang="ru-RU" sz="3600" i="1" dirty="0"/>
              <a:t>Конфуций</a:t>
            </a:r>
            <a:endParaRPr lang="ru-RU" sz="3600" dirty="0"/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129192_tribune_dobro_i_zl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268413"/>
            <a:ext cx="8353425" cy="4435475"/>
          </a:xfrm>
          <a:prstGeom prst="rect">
            <a:avLst/>
          </a:prstGeom>
          <a:noFill/>
          <a:ln w="9525">
            <a:solidFill>
              <a:srgbClr val="FFFFCC"/>
            </a:solidFill>
            <a:miter lim="800000"/>
            <a:headEnd/>
            <a:tailEnd/>
          </a:ln>
        </p:spPr>
      </p:pic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6227763" y="333375"/>
            <a:ext cx="2182812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Добро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827088" y="5876925"/>
            <a:ext cx="14414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Зло</a:t>
            </a:r>
          </a:p>
        </p:txBody>
      </p:sp>
      <p:pic>
        <p:nvPicPr>
          <p:cNvPr id="3079" name="Picture 7" descr="1-1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773238"/>
            <a:ext cx="952500" cy="13620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820150" cy="6048375"/>
          </a:xfrm>
        </p:spPr>
        <p:txBody>
          <a:bodyPr>
            <a:noAutofit/>
          </a:bodyPr>
          <a:lstStyle/>
          <a:p>
            <a:pPr algn="ctr" fontAlgn="base">
              <a:spcAft>
                <a:spcPct val="0"/>
              </a:spcAft>
              <a:buNone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Из словаря С. Ожегова: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ookman Old Style" pitchFamily="18" charset="0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«Добро (доброта)- это все положительное, хорошее, полезное»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 </a:t>
            </a:r>
          </a:p>
          <a:p>
            <a:pPr lvl="0" algn="ctr" fontAlgn="base">
              <a:spcAft>
                <a:spcPct val="0"/>
              </a:spcAft>
              <a:buNone/>
            </a:pPr>
            <a:endParaRPr kumimoji="0" lang="ru-RU" sz="32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Из словаря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В.Даля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: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ookman Old Style" pitchFamily="18" charset="0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lang="ru-RU" sz="3200" b="1" dirty="0" smtClean="0"/>
              <a:t>«В духовном значении благо, что честно и полезно, все чего требует от нас долг человека, гражданина, семьянина»</a:t>
            </a:r>
          </a:p>
          <a:p>
            <a:pPr lvl="0" algn="ctr" fontAlgn="base">
              <a:spcAft>
                <a:spcPct val="0"/>
              </a:spcAft>
              <a:buNone/>
            </a:pPr>
            <a:endParaRPr lang="ru-RU" sz="3200" dirty="0" smtClean="0"/>
          </a:p>
          <a:p>
            <a:pPr lvl="0" algn="ctr" fontAlgn="base">
              <a:spcAft>
                <a:spcPct val="0"/>
              </a:spcAft>
              <a:buNone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Из словаря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Д.Ушакова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: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ookman Old Style" pitchFamily="18" charset="0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lang="ru-RU" sz="3200" b="1" dirty="0" smtClean="0">
                <a:effectLst/>
              </a:rPr>
              <a:t>«То, что хорошо, полезно, приятно»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8069492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820150" cy="6048375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buNone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Из словаря С. Ожегова: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ookman Old Style" pitchFamily="18" charset="0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«Зло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</a:rPr>
              <a:t> –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это </a:t>
            </a:r>
            <a:r>
              <a:rPr lang="ru-RU" sz="3600" b="1" dirty="0" smtClean="0">
                <a:effectLst/>
              </a:rPr>
              <a:t>нечто дурное, вредное, противоположное добру</a:t>
            </a:r>
            <a:r>
              <a:rPr kumimoji="0" lang="ru-RU" sz="36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»</a:t>
            </a:r>
            <a:r>
              <a:rPr kumimoji="0" lang="ru-RU" sz="36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 </a:t>
            </a:r>
          </a:p>
          <a:p>
            <a:pPr lvl="0" algn="ctr" fontAlgn="base">
              <a:spcAft>
                <a:spcPct val="0"/>
              </a:spcAft>
              <a:buNone/>
            </a:pPr>
            <a:endParaRPr kumimoji="0" lang="ru-RU" sz="36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Из словаря </a:t>
            </a:r>
            <a:r>
              <a:rPr kumimoji="0" lang="ru-RU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В.Даля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: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ookman Old Style" pitchFamily="18" charset="0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lang="ru-RU" sz="3600" b="1" dirty="0" smtClean="0"/>
              <a:t>«Зло - худое, лихое, худо, лихо»</a:t>
            </a:r>
          </a:p>
          <a:p>
            <a:pPr lvl="0" algn="ctr" fontAlgn="base">
              <a:spcAft>
                <a:spcPct val="0"/>
              </a:spcAft>
              <a:buNone/>
            </a:pPr>
            <a:endParaRPr lang="ru-RU" sz="3600" dirty="0" smtClean="0"/>
          </a:p>
          <a:p>
            <a:pPr lvl="0" algn="ctr" fontAlgn="base">
              <a:spcAft>
                <a:spcPct val="0"/>
              </a:spcAft>
              <a:buNone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Из словаря </a:t>
            </a:r>
            <a:r>
              <a:rPr kumimoji="0" lang="ru-RU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Д.Ушакова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itchFamily="18" charset="0"/>
              </a:rPr>
              <a:t>: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ookman Old Style" pitchFamily="18" charset="0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lang="ru-RU" sz="3600" b="1" dirty="0" smtClean="0">
                <a:effectLst/>
              </a:rPr>
              <a:t>«Дурное, греховное, вредное»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429096302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Обман</a:t>
            </a:r>
            <a:r>
              <a:rPr lang="ru-RU" dirty="0"/>
              <a:t>, насилие, взаимовыручка, помощь,  умение говорить правду,  хвастовство,  ложь, трудолюбие. Мужество, честь, хвастливость,  жестокость, скромность, милосердие, совесть трусость, зависть, жадность, честность,  тактичность, болтливость,  правдивость, хитрость,  бестактность, лживость,  малодушие, справедливость, выдержка, эгоизм.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Добро </a:t>
            </a:r>
            <a:r>
              <a:rPr lang="ru-RU" dirty="0" smtClean="0"/>
              <a:t>                  </a:t>
            </a:r>
            <a:r>
              <a:rPr lang="ru-RU" dirty="0" smtClean="0">
                <a:ln w="500"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зло</a:t>
            </a:r>
            <a:endParaRPr lang="ru-RU" dirty="0">
              <a:ln w="500"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взаимовыручка</a:t>
            </a:r>
            <a:r>
              <a:rPr lang="ru-RU" sz="2000" dirty="0" smtClean="0"/>
              <a:t>, </a:t>
            </a:r>
            <a:endParaRPr lang="ru-RU" sz="2000" dirty="0" smtClean="0"/>
          </a:p>
          <a:p>
            <a:r>
              <a:rPr lang="ru-RU" sz="2000" dirty="0" smtClean="0"/>
              <a:t>помощь</a:t>
            </a:r>
            <a:r>
              <a:rPr lang="ru-RU" sz="2000" dirty="0" smtClean="0"/>
              <a:t>,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 smtClean="0"/>
              <a:t>умение говорить правду, </a:t>
            </a:r>
            <a:endParaRPr lang="ru-RU" sz="2000" dirty="0" smtClean="0"/>
          </a:p>
          <a:p>
            <a:r>
              <a:rPr lang="ru-RU" sz="2000" dirty="0" smtClean="0"/>
              <a:t>трудолюбие</a:t>
            </a:r>
            <a:r>
              <a:rPr lang="ru-RU" sz="2000" dirty="0" smtClean="0"/>
              <a:t>. </a:t>
            </a:r>
            <a:endParaRPr lang="ru-RU" sz="2000" dirty="0" smtClean="0"/>
          </a:p>
          <a:p>
            <a:r>
              <a:rPr lang="ru-RU" sz="2000" dirty="0" smtClean="0"/>
              <a:t>Мужество</a:t>
            </a:r>
            <a:r>
              <a:rPr lang="ru-RU" sz="2000" dirty="0" smtClean="0"/>
              <a:t>, </a:t>
            </a:r>
            <a:endParaRPr lang="ru-RU" sz="2000" dirty="0" smtClean="0"/>
          </a:p>
          <a:p>
            <a:r>
              <a:rPr lang="ru-RU" sz="2000" dirty="0" smtClean="0"/>
              <a:t>честь, </a:t>
            </a:r>
          </a:p>
          <a:p>
            <a:r>
              <a:rPr lang="ru-RU" sz="2000" dirty="0" smtClean="0"/>
              <a:t>скромность</a:t>
            </a:r>
            <a:r>
              <a:rPr lang="ru-RU" sz="2000" dirty="0" smtClean="0"/>
              <a:t>, </a:t>
            </a:r>
            <a:endParaRPr lang="ru-RU" sz="2000" dirty="0" smtClean="0"/>
          </a:p>
          <a:p>
            <a:r>
              <a:rPr lang="ru-RU" sz="2000" dirty="0" smtClean="0"/>
              <a:t>милосердие,</a:t>
            </a:r>
          </a:p>
          <a:p>
            <a:r>
              <a:rPr lang="ru-RU" sz="2000" dirty="0" smtClean="0"/>
              <a:t> </a:t>
            </a:r>
            <a:r>
              <a:rPr lang="ru-RU" sz="2000" dirty="0" smtClean="0"/>
              <a:t>совесть 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честность</a:t>
            </a:r>
            <a:r>
              <a:rPr lang="ru-RU" sz="2000" dirty="0" smtClean="0"/>
              <a:t>, </a:t>
            </a:r>
            <a:endParaRPr lang="ru-RU" sz="2000" dirty="0" smtClean="0"/>
          </a:p>
          <a:p>
            <a:r>
              <a:rPr lang="ru-RU" sz="2000" dirty="0" smtClean="0"/>
              <a:t> тактичность, </a:t>
            </a:r>
            <a:endParaRPr lang="ru-RU" sz="2000" dirty="0" smtClean="0"/>
          </a:p>
          <a:p>
            <a:r>
              <a:rPr lang="ru-RU" sz="2000" dirty="0" smtClean="0"/>
              <a:t> </a:t>
            </a:r>
            <a:r>
              <a:rPr lang="ru-RU" sz="2000" dirty="0" smtClean="0"/>
              <a:t>правдивость, </a:t>
            </a:r>
          </a:p>
          <a:p>
            <a:r>
              <a:rPr lang="ru-RU" sz="2000" dirty="0" smtClean="0"/>
              <a:t>справедливость</a:t>
            </a:r>
            <a:r>
              <a:rPr lang="ru-RU" sz="2000" dirty="0" smtClean="0"/>
              <a:t>, </a:t>
            </a:r>
            <a:endParaRPr lang="ru-RU" sz="2000" dirty="0" smtClean="0"/>
          </a:p>
          <a:p>
            <a:r>
              <a:rPr lang="ru-RU" sz="2000" dirty="0" smtClean="0"/>
              <a:t>выдержка. </a:t>
            </a:r>
            <a:endParaRPr lang="ru-RU" sz="2000" dirty="0" smtClean="0"/>
          </a:p>
          <a:p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Обман, </a:t>
            </a:r>
            <a:endParaRPr lang="ru-RU" sz="1800" dirty="0" smtClean="0"/>
          </a:p>
          <a:p>
            <a:r>
              <a:rPr lang="ru-RU" sz="1800" dirty="0" smtClean="0"/>
              <a:t>насилие</a:t>
            </a:r>
            <a:r>
              <a:rPr lang="ru-RU" sz="1800" dirty="0" smtClean="0"/>
              <a:t>, </a:t>
            </a:r>
            <a:endParaRPr lang="ru-RU" sz="1800" dirty="0" smtClean="0"/>
          </a:p>
          <a:p>
            <a:r>
              <a:rPr lang="ru-RU" sz="1800" dirty="0" smtClean="0"/>
              <a:t>хвастовство</a:t>
            </a:r>
            <a:r>
              <a:rPr lang="ru-RU" sz="1800" dirty="0" smtClean="0"/>
              <a:t>, </a:t>
            </a:r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ru-RU" sz="1800" dirty="0" smtClean="0"/>
              <a:t>ложь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 хвастливость</a:t>
            </a:r>
            <a:r>
              <a:rPr lang="ru-RU" sz="1800" dirty="0" smtClean="0"/>
              <a:t>,  </a:t>
            </a:r>
            <a:endParaRPr lang="ru-RU" sz="1800" dirty="0" smtClean="0"/>
          </a:p>
          <a:p>
            <a:r>
              <a:rPr lang="ru-RU" sz="1800" dirty="0" smtClean="0"/>
              <a:t>жестокость,</a:t>
            </a:r>
          </a:p>
          <a:p>
            <a:r>
              <a:rPr lang="ru-RU" sz="1800" dirty="0" smtClean="0"/>
              <a:t> трусость</a:t>
            </a:r>
            <a:r>
              <a:rPr lang="ru-RU" sz="1800" dirty="0" smtClean="0"/>
              <a:t>, </a:t>
            </a:r>
            <a:endParaRPr lang="ru-RU" sz="1800" dirty="0" smtClean="0"/>
          </a:p>
          <a:p>
            <a:r>
              <a:rPr lang="ru-RU" sz="1800" dirty="0" smtClean="0"/>
              <a:t>зависть</a:t>
            </a:r>
            <a:r>
              <a:rPr lang="ru-RU" sz="1800" dirty="0" smtClean="0"/>
              <a:t>, </a:t>
            </a:r>
            <a:endParaRPr lang="ru-RU" sz="1800" dirty="0" smtClean="0"/>
          </a:p>
          <a:p>
            <a:r>
              <a:rPr lang="ru-RU" sz="1800" dirty="0" smtClean="0"/>
              <a:t>жадность</a:t>
            </a:r>
            <a:r>
              <a:rPr lang="ru-RU" sz="1800" dirty="0" smtClean="0"/>
              <a:t>, </a:t>
            </a:r>
            <a:endParaRPr lang="ru-RU" sz="1800" dirty="0" smtClean="0"/>
          </a:p>
          <a:p>
            <a:r>
              <a:rPr lang="ru-RU" sz="1800" dirty="0" smtClean="0"/>
              <a:t>болтливость,</a:t>
            </a:r>
          </a:p>
          <a:p>
            <a:r>
              <a:rPr lang="ru-RU" sz="1800" dirty="0" smtClean="0"/>
              <a:t> </a:t>
            </a:r>
            <a:r>
              <a:rPr lang="ru-RU" sz="1800" dirty="0" smtClean="0"/>
              <a:t> </a:t>
            </a:r>
            <a:r>
              <a:rPr lang="ru-RU" sz="1800" dirty="0" smtClean="0"/>
              <a:t>хитрость</a:t>
            </a:r>
            <a:r>
              <a:rPr lang="ru-RU" sz="1800" dirty="0" smtClean="0"/>
              <a:t>,  </a:t>
            </a:r>
            <a:endParaRPr lang="ru-RU" sz="1800" dirty="0" smtClean="0"/>
          </a:p>
          <a:p>
            <a:r>
              <a:rPr lang="ru-RU" sz="1800" dirty="0" smtClean="0"/>
              <a:t>бестактность</a:t>
            </a:r>
            <a:r>
              <a:rPr lang="ru-RU" sz="1800" dirty="0" smtClean="0"/>
              <a:t>, </a:t>
            </a:r>
            <a:endParaRPr lang="ru-RU" sz="1800" dirty="0" smtClean="0"/>
          </a:p>
          <a:p>
            <a:r>
              <a:rPr lang="ru-RU" sz="1800" dirty="0" smtClean="0"/>
              <a:t>лживость</a:t>
            </a:r>
            <a:r>
              <a:rPr lang="ru-RU" sz="1800" dirty="0" smtClean="0"/>
              <a:t>,  </a:t>
            </a:r>
            <a:endParaRPr lang="ru-RU" sz="1800" dirty="0" smtClean="0"/>
          </a:p>
          <a:p>
            <a:r>
              <a:rPr lang="ru-RU" sz="1800" dirty="0" smtClean="0"/>
              <a:t>малодушие,</a:t>
            </a:r>
          </a:p>
          <a:p>
            <a:r>
              <a:rPr lang="ru-RU" sz="1800" dirty="0" smtClean="0"/>
              <a:t> эгоизм</a:t>
            </a:r>
            <a:r>
              <a:rPr lang="ru-RU" sz="1800" dirty="0" smtClean="0"/>
              <a:t>. 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339</Words>
  <Application>Microsoft Office PowerPoint</Application>
  <PresentationFormat>Экран (4:3)</PresentationFormat>
  <Paragraphs>78</Paragraphs>
  <Slides>15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Пастель</vt:lpstr>
      <vt:lpstr>Пакет</vt:lpstr>
      <vt:lpstr> ДОБРО и ЗЛО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Добро                   зло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ДОБРО и ЗЛО</dc:title>
  <dc:creator>Admin</dc:creator>
  <cp:lastModifiedBy>Admin</cp:lastModifiedBy>
  <cp:revision>22</cp:revision>
  <dcterms:created xsi:type="dcterms:W3CDTF">2015-04-13T16:15:57Z</dcterms:created>
  <dcterms:modified xsi:type="dcterms:W3CDTF">2015-04-13T19:21:58Z</dcterms:modified>
</cp:coreProperties>
</file>