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6" r:id="rId4"/>
    <p:sldId id="277" r:id="rId5"/>
    <p:sldId id="272" r:id="rId6"/>
    <p:sldId id="259" r:id="rId7"/>
    <p:sldId id="273" r:id="rId8"/>
    <p:sldId id="261" r:id="rId9"/>
    <p:sldId id="274" r:id="rId10"/>
    <p:sldId id="262" r:id="rId11"/>
    <p:sldId id="27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  <a:srgbClr val="006600"/>
    <a:srgbClr val="808080"/>
    <a:srgbClr val="CC9900"/>
    <a:srgbClr val="C0C0C0"/>
    <a:srgbClr val="FFFF00"/>
    <a:srgbClr val="99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768" autoAdjust="0"/>
  </p:normalViewPr>
  <p:slideViewPr>
    <p:cSldViewPr>
      <p:cViewPr>
        <p:scale>
          <a:sx n="80" d="100"/>
          <a:sy n="80" d="100"/>
        </p:scale>
        <p:origin x="-78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08A20A-D56D-451C-84A8-A9A05F44E6D8}" type="datetimeFigureOut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698EE1-F31B-4FA1-BA17-22B30A012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354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98EE1-F31B-4FA1-BA17-22B30A0120C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6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314D-7CCC-428A-AB71-A8753FA52449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6158-2FB6-415A-BBC5-61DBD8612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3F5E4-A01B-412A-BC1A-DEB405AA7D9B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5672-F612-4E47-B259-01047ED5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F158F-A533-45A1-8A75-81EE4D39D061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53AF-B42C-41B9-B3CF-3FC829B27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EE72-AD98-4519-A5DE-F95BED4D2C7A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B848-DCF0-4225-AFB7-388F2DCD6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3C298-C801-4862-84FA-D03DDDEFFC87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E902-F897-4756-AD22-0276A66AF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B730F-0D24-4127-BF28-798725E96611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0155D-5C24-4638-AC9A-23073B2C1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2D310-2A5C-4A8D-8F11-8CAAD9C285B1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85D6-E586-4FFB-A1E9-694BC07D6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0013-0966-4637-88B6-C4845B0215BF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C9BA-1622-48B1-B919-F7CE1BD5D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59EA-822D-49DF-A0A9-5977BFE80AAD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6A34-636A-44C4-8E4E-B901BB377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5225C-75ED-49ED-A02F-9B91CB9E2466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7626-7EA0-47D5-B4FA-EC940FE94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861E-59E9-4DD6-AD06-5213E9F0B522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A26D-FCF7-42EA-A2DF-74F8C5C64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CAA874-869A-435A-AABC-4ED2896917EC}" type="datetime1">
              <a:rPr lang="ru-RU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A1EF82-E68C-4D06-AC1E-A5C2653D1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571480"/>
            <a:ext cx="68294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«ПОПЛОТНЕЕ КРАН ЗАКРОЙ,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ОСТОРОЖНЕЙ БУДЬ С ВОДОЙ»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Где мы используем воду?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4" descr="16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187450" y="1557338"/>
            <a:ext cx="6800850" cy="465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17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6084888" y="1341438"/>
            <a:ext cx="2698750" cy="22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268413"/>
            <a:ext cx="2376488" cy="2306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268413"/>
            <a:ext cx="2376487" cy="223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 descr="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3860800"/>
            <a:ext cx="3508375" cy="23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 descr="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921125"/>
            <a:ext cx="3167062" cy="22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4655" y="3857628"/>
            <a:ext cx="224212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859EA-822D-49DF-A0A9-5977BFE80AAD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6A34-636A-44C4-8E4E-B901BB37731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85728"/>
            <a:ext cx="55370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Мудрые советы: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88" y="1071546"/>
            <a:ext cx="88583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Blip>
                <a:blip r:embed="rId3"/>
              </a:buBlip>
            </a:pPr>
            <a:r>
              <a:rPr lang="ru-RU" sz="2200" b="1" dirty="0" smtClean="0">
                <a:latin typeface="Segoe Print" pitchFamily="2" charset="0"/>
              </a:rPr>
              <a:t>Лучше пить воду кипяченую, а не из-под крана</a:t>
            </a:r>
          </a:p>
          <a:p>
            <a:pPr marL="355600" indent="-355600">
              <a:buBlip>
                <a:blip r:embed="rId3"/>
              </a:buBlip>
            </a:pPr>
            <a:r>
              <a:rPr lang="ru-RU" sz="2200" b="1" dirty="0" smtClean="0">
                <a:latin typeface="Segoe Print" pitchFamily="2" charset="0"/>
              </a:rPr>
              <a:t>Не стоит пить хлорированную воду</a:t>
            </a:r>
          </a:p>
          <a:p>
            <a:pPr marL="355600" indent="-355600">
              <a:buBlip>
                <a:blip r:embed="rId3"/>
              </a:buBlip>
            </a:pPr>
            <a:r>
              <a:rPr lang="ru-RU" sz="2200" b="1" dirty="0" smtClean="0">
                <a:latin typeface="Segoe Print" pitchFamily="2" charset="0"/>
              </a:rPr>
              <a:t>Для очистки воды используйте специальные фильтры</a:t>
            </a:r>
          </a:p>
          <a:p>
            <a:pPr marL="355600" indent="-355600">
              <a:buBlip>
                <a:blip r:embed="rId3"/>
              </a:buBlip>
            </a:pPr>
            <a:r>
              <a:rPr lang="ru-RU" sz="2200" b="1" dirty="0" smtClean="0">
                <a:latin typeface="Segoe Print" pitchFamily="2" charset="0"/>
              </a:rPr>
              <a:t>Для приготовления пищи надо использовать питьевую воду</a:t>
            </a:r>
          </a:p>
          <a:p>
            <a:pPr marL="355600" indent="-355600">
              <a:buBlip>
                <a:blip r:embed="rId3"/>
              </a:buBlip>
            </a:pPr>
            <a:r>
              <a:rPr lang="ru-RU" sz="2200" b="1" dirty="0" smtClean="0">
                <a:latin typeface="Segoe Print" pitchFamily="2" charset="0"/>
              </a:rPr>
              <a:t>Техническую воду можно использовать для стирки белья, полива растений и др.</a:t>
            </a:r>
          </a:p>
          <a:p>
            <a:pPr marL="355600" indent="-355600">
              <a:buBlip>
                <a:blip r:embed="rId3"/>
              </a:buBlip>
            </a:pPr>
            <a:r>
              <a:rPr lang="ru-RU" sz="2200" b="1" dirty="0" smtClean="0">
                <a:latin typeface="Segoe Print" pitchFamily="2" charset="0"/>
              </a:rPr>
              <a:t>Не забывайте выключать кран в доме и во дворе, так как это поможет сэкономить средства и не приведет к «потопу»</a:t>
            </a:r>
            <a:endParaRPr lang="ru-RU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143380"/>
            <a:ext cx="1571636" cy="234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1" y="3786190"/>
            <a:ext cx="1301076" cy="27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143512"/>
            <a:ext cx="17036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Виктория\Pictures\оформление\у3.png"/>
          <p:cNvPicPr>
            <a:picLocks noChangeAspect="1" noChangeArrowheads="1"/>
          </p:cNvPicPr>
          <p:nvPr/>
        </p:nvPicPr>
        <p:blipFill>
          <a:blip r:embed="rId3"/>
          <a:srcRect l="27778" t="5405"/>
          <a:stretch>
            <a:fillRect/>
          </a:stretch>
        </p:blipFill>
        <p:spPr bwMode="auto">
          <a:xfrm rot="10800000" flipH="1">
            <a:off x="428596" y="4071942"/>
            <a:ext cx="7500990" cy="2786058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859EA-822D-49DF-A0A9-5977BFE80AAD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6A34-636A-44C4-8E4E-B901BB37731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071546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buBlip>
                <a:blip r:embed="rId4"/>
              </a:buBlip>
            </a:pPr>
            <a:r>
              <a:rPr lang="ru-RU" sz="2400" cap="small" dirty="0" smtClean="0">
                <a:latin typeface="Franklin Gothic Medium Cond" pitchFamily="34" charset="0"/>
              </a:rPr>
              <a:t>по нормам на каждого жителя города приходится 220 литров воды в сутки; </a:t>
            </a:r>
          </a:p>
          <a:p>
            <a:pPr marL="354013" indent="-354013">
              <a:buBlip>
                <a:blip r:embed="rId4"/>
              </a:buBlip>
            </a:pPr>
            <a:r>
              <a:rPr lang="ru-RU" sz="2400" cap="small" dirty="0" smtClean="0">
                <a:latin typeface="Franklin Gothic Medium Cond" pitchFamily="34" charset="0"/>
              </a:rPr>
              <a:t>принимая душ в течение 5 минут, вы расходуете около 100 литров воды;</a:t>
            </a:r>
          </a:p>
          <a:p>
            <a:pPr marL="354013" indent="-354013">
              <a:buBlip>
                <a:blip r:embed="rId4"/>
              </a:buBlip>
            </a:pPr>
            <a:r>
              <a:rPr lang="ru-RU" sz="2400" cap="small" dirty="0" smtClean="0">
                <a:latin typeface="Franklin Gothic Medium Cond" pitchFamily="34" charset="0"/>
              </a:rPr>
              <a:t>каждый раз, когда вы чистите зубы, вы расходуете 1 литр воды; </a:t>
            </a:r>
          </a:p>
          <a:p>
            <a:pPr marL="354013" indent="-354013">
              <a:buBlip>
                <a:blip r:embed="rId4"/>
              </a:buBlip>
            </a:pPr>
            <a:r>
              <a:rPr lang="ru-RU" sz="2400" cap="small" dirty="0" smtClean="0">
                <a:latin typeface="Franklin Gothic Medium Cond" pitchFamily="34" charset="0"/>
              </a:rPr>
              <a:t>наполняя ванну лишь до половины, вы расходуете 150 литров воды; </a:t>
            </a:r>
          </a:p>
          <a:p>
            <a:pPr marL="354013" indent="-354013">
              <a:buBlip>
                <a:blip r:embed="rId4"/>
              </a:buBlip>
            </a:pPr>
            <a:r>
              <a:rPr lang="ru-RU" sz="2400" cap="small" dirty="0" smtClean="0">
                <a:latin typeface="Franklin Gothic Medium Cond" pitchFamily="34" charset="0"/>
              </a:rPr>
              <a:t>разовый смыв в туалете – 8-10 литров воды; </a:t>
            </a:r>
          </a:p>
          <a:p>
            <a:pPr marL="354013" indent="-354013">
              <a:buBlip>
                <a:blip r:embed="rId4"/>
              </a:buBlip>
            </a:pPr>
            <a:r>
              <a:rPr lang="ru-RU" sz="2400" cap="small" dirty="0" smtClean="0">
                <a:latin typeface="Franklin Gothic Medium Cond" pitchFamily="34" charset="0"/>
              </a:rPr>
              <a:t>во время влажной уборки расходуется не менее 10 литров воды; </a:t>
            </a:r>
          </a:p>
          <a:p>
            <a:pPr marL="354013" indent="-354013">
              <a:buBlip>
                <a:blip r:embed="rId4"/>
              </a:buBlip>
            </a:pPr>
            <a:r>
              <a:rPr lang="ru-RU" sz="2400" cap="small" dirty="0" smtClean="0">
                <a:latin typeface="Franklin Gothic Medium Cond" pitchFamily="34" charset="0"/>
              </a:rPr>
              <a:t>каждая стирка белья в стиральной машине требует свыше 100 литров воды; </a:t>
            </a:r>
          </a:p>
          <a:p>
            <a:pPr marL="354013" indent="-354013">
              <a:buBlip>
                <a:blip r:embed="rId4"/>
              </a:buBlip>
            </a:pPr>
            <a:r>
              <a:rPr lang="ru-RU" sz="2400" cap="small" dirty="0" smtClean="0">
                <a:latin typeface="Franklin Gothic Medium Cond" pitchFamily="34" charset="0"/>
              </a:rPr>
              <a:t>через обычный водопроводный кран проходит 15 литров воды в минуту; </a:t>
            </a:r>
          </a:p>
          <a:p>
            <a:pPr marL="354013" indent="-354013">
              <a:buBlip>
                <a:blip r:embed="rId4"/>
              </a:buBlip>
            </a:pPr>
            <a:r>
              <a:rPr lang="ru-RU" sz="2400" cap="small" dirty="0" smtClean="0">
                <a:latin typeface="Franklin Gothic Medium Cond" pitchFamily="34" charset="0"/>
              </a:rPr>
              <a:t>через незакрытый кран выливается около 1000 литров воды за час; </a:t>
            </a:r>
          </a:p>
          <a:p>
            <a:pPr marL="354013" indent="-354013">
              <a:buBlip>
                <a:blip r:embed="rId4"/>
              </a:buBlip>
            </a:pPr>
            <a:r>
              <a:rPr lang="ru-RU" sz="2400" cap="small" dirty="0" smtClean="0">
                <a:latin typeface="Franklin Gothic Medium Cond" pitchFamily="34" charset="0"/>
              </a:rPr>
              <a:t>даже самая малая утечка уносит до 80 литров воды в сутки.</a:t>
            </a:r>
            <a:br>
              <a:rPr lang="ru-RU" sz="2400" cap="small" dirty="0" smtClean="0">
                <a:latin typeface="Franklin Gothic Medium Cond" pitchFamily="34" charset="0"/>
              </a:rPr>
            </a:br>
            <a:endParaRPr lang="ru-RU" sz="2400" cap="small" dirty="0">
              <a:latin typeface="Franklin Gothic Medium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85728"/>
            <a:ext cx="5849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Это  интересно</a:t>
            </a:r>
            <a:endParaRPr lang="ru-RU" sz="5400" b="1" cap="none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859EA-822D-49DF-A0A9-5977BFE80AAD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6A34-636A-44C4-8E4E-B901BB37731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Рисунок 4" descr="camels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571744"/>
            <a:ext cx="4179919" cy="2784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859EA-822D-49DF-A0A9-5977BFE80AAD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6A34-636A-44C4-8E4E-B901BB37731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BD0875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7818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859EA-822D-49DF-A0A9-5977BFE80AAD}" type="datetime1">
              <a:rPr lang="ru-RU" smtClean="0"/>
              <a:pPr>
                <a:defRPr/>
              </a:pPr>
              <a:t>06.03.2017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86A34-636A-44C4-8E4E-B901BB37731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71538" y="3000372"/>
            <a:ext cx="2357454" cy="319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729570"/>
            <a:ext cx="1344749" cy="155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429388" y="2681765"/>
            <a:ext cx="2513632" cy="324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28596" y="357166"/>
            <a:ext cx="8215370" cy="6000792"/>
          </a:xfrm>
          <a:prstGeom prst="roundRect">
            <a:avLst>
              <a:gd name="adj" fmla="val 127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1472" y="4286256"/>
            <a:ext cx="7858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На нашей планете четыре океана. Самый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большой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Тихий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затем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Атлантический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, 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Индийский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Северный Ледовитый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642918"/>
            <a:ext cx="34956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C:\Users\Виктория\Pictures\человечки\Знайка.jpg"/>
          <p:cNvPicPr>
            <a:picLocks noChangeAspect="1" noChangeArrowheads="1"/>
          </p:cNvPicPr>
          <p:nvPr/>
        </p:nvPicPr>
        <p:blipFill>
          <a:blip r:embed="rId3"/>
          <a:srcRect l="7143" t="4622" r="7143"/>
          <a:stretch>
            <a:fillRect/>
          </a:stretch>
        </p:blipFill>
        <p:spPr bwMode="auto">
          <a:xfrm>
            <a:off x="714348" y="571480"/>
            <a:ext cx="2005299" cy="3448507"/>
          </a:xfrm>
          <a:prstGeom prst="rect">
            <a:avLst/>
          </a:prstGeom>
          <a:noFill/>
        </p:spPr>
      </p:pic>
      <p:pic>
        <p:nvPicPr>
          <p:cNvPr id="3077" name="Picture 5" descr="C:\Users\Виктория\Pictures\человечки\Копия (3) nezna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5458" y="1214422"/>
            <a:ext cx="2154194" cy="299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5" name="Picture 3" descr="AG00092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809120">
            <a:off x="5959457" y="1748007"/>
            <a:ext cx="792163" cy="333375"/>
          </a:xfrm>
          <a:prstGeom prst="rect">
            <a:avLst/>
          </a:prstGeom>
          <a:noFill/>
        </p:spPr>
      </p:pic>
      <p:sp>
        <p:nvSpPr>
          <p:cNvPr id="274436" name="WordArt 4"/>
          <p:cNvSpPr>
            <a:spLocks noChangeArrowheads="1" noChangeShapeType="1" noTextEdit="1"/>
          </p:cNvSpPr>
          <p:nvPr/>
        </p:nvSpPr>
        <p:spPr bwMode="auto">
          <a:xfrm>
            <a:off x="6786578" y="1142984"/>
            <a:ext cx="178595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/>
              </a:rPr>
              <a:t>Суша</a:t>
            </a:r>
          </a:p>
        </p:txBody>
      </p:sp>
      <p:pic>
        <p:nvPicPr>
          <p:cNvPr id="274437" name="Picture 5" descr="AG00092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037569">
            <a:off x="1805932" y="1706075"/>
            <a:ext cx="792162" cy="333375"/>
          </a:xfrm>
          <a:prstGeom prst="rect">
            <a:avLst/>
          </a:prstGeom>
          <a:noFill/>
        </p:spPr>
      </p:pic>
      <p:sp>
        <p:nvSpPr>
          <p:cNvPr id="274438" name="WordArt 6"/>
          <p:cNvSpPr>
            <a:spLocks noChangeArrowheads="1" noChangeShapeType="1" noTextEdit="1"/>
          </p:cNvSpPr>
          <p:nvPr/>
        </p:nvSpPr>
        <p:spPr bwMode="auto">
          <a:xfrm>
            <a:off x="357158" y="928671"/>
            <a:ext cx="1643074" cy="8636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rial"/>
              </a:rPr>
              <a:t>Вода</a:t>
            </a:r>
          </a:p>
        </p:txBody>
      </p:sp>
      <p:pic>
        <p:nvPicPr>
          <p:cNvPr id="274439" name="Picture 7" descr="8l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976938"/>
            <a:ext cx="8064500" cy="139700"/>
          </a:xfrm>
          <a:prstGeom prst="rect">
            <a:avLst/>
          </a:prstGeom>
          <a:noFill/>
        </p:spPr>
      </p:pic>
      <p:sp>
        <p:nvSpPr>
          <p:cNvPr id="11" name="Пирог 10"/>
          <p:cNvSpPr/>
          <p:nvPr/>
        </p:nvSpPr>
        <p:spPr>
          <a:xfrm rot="15523677">
            <a:off x="2052153" y="1445853"/>
            <a:ext cx="4427255" cy="4466246"/>
          </a:xfrm>
          <a:prstGeom prst="pie">
            <a:avLst>
              <a:gd name="adj1" fmla="val 22284"/>
              <a:gd name="adj2" fmla="val 589501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ирог 9"/>
          <p:cNvSpPr/>
          <p:nvPr/>
        </p:nvSpPr>
        <p:spPr>
          <a:xfrm>
            <a:off x="2071670" y="1428736"/>
            <a:ext cx="4429156" cy="4357718"/>
          </a:xfrm>
          <a:prstGeom prst="pie">
            <a:avLst>
              <a:gd name="adj1" fmla="val 21305936"/>
              <a:gd name="adj2" fmla="val 1589897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857364"/>
            <a:ext cx="1712893" cy="151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928934"/>
            <a:ext cx="1570017" cy="93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857628"/>
            <a:ext cx="2141521" cy="1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6" grpId="0" animBg="1"/>
      <p:bldP spid="2744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225536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Вся ли вода на Земле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пригодна для питья?</a:t>
            </a:r>
          </a:p>
        </p:txBody>
      </p:sp>
      <p:pic>
        <p:nvPicPr>
          <p:cNvPr id="19460" name="Picture 4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5750"/>
            <a:ext cx="3240087" cy="208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49725"/>
            <a:ext cx="3168650" cy="208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3" name="Picture 7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149725"/>
            <a:ext cx="3167063" cy="209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555750"/>
            <a:ext cx="3167063" cy="208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403350" y="3630613"/>
            <a:ext cx="973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Реки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084888" y="3573463"/>
            <a:ext cx="157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Ледники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476375" y="6165850"/>
            <a:ext cx="116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Ручьи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435600" y="6165850"/>
            <a:ext cx="272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/>
              <a:t>Пресные озёра</a:t>
            </a:r>
          </a:p>
        </p:txBody>
      </p:sp>
      <p:pic>
        <p:nvPicPr>
          <p:cNvPr id="19469" name="Picture 13" descr="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1557338"/>
            <a:ext cx="6192838" cy="4652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500034" y="285728"/>
            <a:ext cx="80645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Для питья пригодна только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пресная вода</a:t>
            </a:r>
            <a:r>
              <a:rPr lang="ru-RU" sz="3600" dirty="0" smtClean="0">
                <a:latin typeface="Calibri" pitchFamily="34" charset="0"/>
              </a:rPr>
              <a:t>.</a:t>
            </a:r>
            <a:endParaRPr lang="ru-RU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8" grpId="1" animBg="1"/>
      <p:bldP spid="19465" grpId="0" build="allAtOnce"/>
      <p:bldP spid="19466" grpId="0"/>
      <p:bldP spid="19467" grpId="0"/>
      <p:bldP spid="19468" grpId="0"/>
      <p:bldP spid="194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59" name="Picture 34" descr="http://www.webman.ru/animation/strelki/3str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573470" y="5492757"/>
            <a:ext cx="952486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60" name="WordArt 4"/>
          <p:cNvSpPr>
            <a:spLocks noChangeArrowheads="1" noChangeShapeType="1" noTextEdit="1"/>
          </p:cNvSpPr>
          <p:nvPr/>
        </p:nvSpPr>
        <p:spPr bwMode="auto">
          <a:xfrm>
            <a:off x="2571736" y="6000768"/>
            <a:ext cx="3311525" cy="595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cs typeface="Arial"/>
              </a:rPr>
              <a:t>Солёная вода</a:t>
            </a:r>
          </a:p>
        </p:txBody>
      </p:sp>
      <p:sp>
        <p:nvSpPr>
          <p:cNvPr id="275462" name="WordArt 6"/>
          <p:cNvSpPr>
            <a:spLocks noChangeArrowheads="1" noChangeShapeType="1" noTextEdit="1"/>
          </p:cNvSpPr>
          <p:nvPr/>
        </p:nvSpPr>
        <p:spPr bwMode="auto">
          <a:xfrm>
            <a:off x="2000232" y="285728"/>
            <a:ext cx="3571901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Print" pitchFamily="2" charset="0"/>
                <a:cs typeface="Arial"/>
              </a:rPr>
              <a:t>Пресная  вода</a:t>
            </a:r>
            <a:endParaRPr lang="ru-RU" sz="3600" b="1" kern="1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Print" pitchFamily="2" charset="0"/>
              <a:cs typeface="Arial"/>
            </a:endParaRPr>
          </a:p>
        </p:txBody>
      </p:sp>
      <p:pic>
        <p:nvPicPr>
          <p:cNvPr id="275463" name="Picture 7" descr="8l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26100" y="3167063"/>
            <a:ext cx="5476875" cy="95250"/>
          </a:xfrm>
          <a:prstGeom prst="rect">
            <a:avLst/>
          </a:prstGeom>
          <a:noFill/>
        </p:spPr>
      </p:pic>
      <p:sp>
        <p:nvSpPr>
          <p:cNvPr id="15" name="Пирог 14"/>
          <p:cNvSpPr/>
          <p:nvPr/>
        </p:nvSpPr>
        <p:spPr>
          <a:xfrm rot="1566341" flipH="1">
            <a:off x="2112974" y="1331970"/>
            <a:ext cx="4071732" cy="4054000"/>
          </a:xfrm>
          <a:prstGeom prst="pie">
            <a:avLst>
              <a:gd name="adj1" fmla="val 17149988"/>
              <a:gd name="adj2" fmla="val 1959906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ирог 13"/>
          <p:cNvSpPr/>
          <p:nvPr/>
        </p:nvSpPr>
        <p:spPr>
          <a:xfrm flipH="1">
            <a:off x="2000232" y="1357298"/>
            <a:ext cx="4357718" cy="3857652"/>
          </a:xfrm>
          <a:prstGeom prst="pie">
            <a:avLst>
              <a:gd name="adj1" fmla="val 17756898"/>
              <a:gd name="adj2" fmla="val 1595575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75461" name="Picture 34" descr="http://www.webman.ru/animation/strelki/3str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621576">
            <a:off x="3240291" y="943466"/>
            <a:ext cx="864357" cy="43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643174" y="2857496"/>
            <a:ext cx="2650118" cy="187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786445" y="1643050"/>
            <a:ext cx="305907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  <p:bldP spid="275462" grpId="0" animBg="1"/>
    </p:bld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685</TotalTime>
  <Words>255</Words>
  <Application>Microsoft Office PowerPoint</Application>
  <PresentationFormat>Экран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Medium Cond</vt:lpstr>
      <vt:lpstr>Segoe Print</vt:lpstr>
      <vt:lpstr>Экология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Вся ли вода на Земле   пригодна для питья?</vt:lpstr>
      <vt:lpstr>Презентация PowerPoint</vt:lpstr>
      <vt:lpstr>Где мы используем воду?</vt:lpstr>
      <vt:lpstr>Презентация PowerPoint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воду</dc:title>
  <dc:creator>мама</dc:creator>
  <dc:description>http://aida.ucoz.ru</dc:description>
  <cp:lastModifiedBy>Пользователь</cp:lastModifiedBy>
  <cp:revision>26</cp:revision>
  <dcterms:created xsi:type="dcterms:W3CDTF">2010-09-19T13:06:32Z</dcterms:created>
  <dcterms:modified xsi:type="dcterms:W3CDTF">2017-03-06T07:33:49Z</dcterms:modified>
  <cp:category>шаблоны к Powerpoint</cp:category>
</cp:coreProperties>
</file>