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59" r:id="rId5"/>
    <p:sldId id="257" r:id="rId6"/>
    <p:sldId id="260" r:id="rId7"/>
    <p:sldId id="263" r:id="rId8"/>
    <p:sldId id="270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295E55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73"/>
  </p:normalViewPr>
  <p:slideViewPr>
    <p:cSldViewPr>
      <p:cViewPr varScale="1">
        <p:scale>
          <a:sx n="91" d="100"/>
          <a:sy n="91" d="100"/>
        </p:scale>
        <p:origin x="-774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EAC60-8F11-42EC-87B6-963D3FDCE067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ADEA84-4895-489F-91A8-10652181A103}">
      <dgm:prSet phldrT="[Текст]" custT="1"/>
      <dgm:spPr/>
      <dgm:t>
        <a:bodyPr/>
        <a:lstStyle/>
        <a:p>
          <a:r>
            <a:rPr lang="ru-RU" sz="24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Школа должна обеспечить обучающимся </a:t>
          </a:r>
          <a:endParaRPr lang="ru-RU" sz="2400" dirty="0">
            <a:latin typeface="+mn-lt"/>
          </a:endParaRPr>
        </a:p>
      </dgm:t>
    </dgm:pt>
    <dgm:pt modelId="{72C66EE2-82E3-4B4F-80C3-9D9C4EA50D33}" type="parTrans" cxnId="{B5ED9CA0-A9B3-4A7B-8C4F-B1AA7C552B50}">
      <dgm:prSet/>
      <dgm:spPr/>
      <dgm:t>
        <a:bodyPr/>
        <a:lstStyle/>
        <a:p>
          <a:endParaRPr lang="ru-RU"/>
        </a:p>
      </dgm:t>
    </dgm:pt>
    <dgm:pt modelId="{566DE8BD-7D46-4914-B8B4-959533A18563}" type="sibTrans" cxnId="{B5ED9CA0-A9B3-4A7B-8C4F-B1AA7C552B50}">
      <dgm:prSet/>
      <dgm:spPr/>
      <dgm:t>
        <a:bodyPr/>
        <a:lstStyle/>
        <a:p>
          <a:endParaRPr lang="ru-RU"/>
        </a:p>
      </dgm:t>
    </dgm:pt>
    <dgm:pt modelId="{2D8B6CFB-31CD-4EFF-A110-85162E3EA0D2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благоприятные условия воспитания и обучения, </a:t>
          </a:r>
          <a:r>
            <a:rPr lang="ru-RU" sz="2000" u="sng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здоровьесберегающий</a:t>
          </a:r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режим и применение методик обучения, направленных на формирование гармоничного </a:t>
          </a:r>
          <a:r>
            <a:rPr lang="ru-RU" sz="2000" u="sng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физического </a:t>
          </a:r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000" u="sng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психического</a:t>
          </a:r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развития </a:t>
          </a:r>
          <a:endParaRPr lang="ru-RU" sz="2000" dirty="0">
            <a:latin typeface="+mn-lt"/>
          </a:endParaRPr>
        </a:p>
      </dgm:t>
    </dgm:pt>
    <dgm:pt modelId="{4DEDBFBF-9216-4AAE-A07A-9059FFFB0A0C}" type="parTrans" cxnId="{283895B5-B157-4A6E-9A54-F1607B2BE2CE}">
      <dgm:prSet/>
      <dgm:spPr/>
      <dgm:t>
        <a:bodyPr/>
        <a:lstStyle/>
        <a:p>
          <a:endParaRPr lang="ru-RU"/>
        </a:p>
      </dgm:t>
    </dgm:pt>
    <dgm:pt modelId="{764954FD-F947-4618-B7B8-67165A84CA05}" type="sibTrans" cxnId="{283895B5-B157-4A6E-9A54-F1607B2BE2CE}">
      <dgm:prSet/>
      <dgm:spPr/>
      <dgm:t>
        <a:bodyPr/>
        <a:lstStyle/>
        <a:p>
          <a:endParaRPr lang="ru-RU"/>
        </a:p>
      </dgm:t>
    </dgm:pt>
    <dgm:pt modelId="{E96381E0-4410-4CDD-AEBD-944BB39E7A2E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сохранение и укрепление </a:t>
          </a:r>
          <a:r>
            <a:rPr lang="ru-RU" sz="2000" u="sng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здоровья</a:t>
          </a:r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, а также </a:t>
          </a:r>
          <a:r>
            <a:rPr lang="ru-RU" sz="2000" u="sng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уважение личности </a:t>
          </a:r>
          <a:r>
            <a:rPr lang="ru-RU" sz="20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обучающегося, развитие в детской среде ответственности, сотрудничества и уважения к другим и самому себе</a:t>
          </a:r>
          <a:endParaRPr lang="ru-RU" sz="2000" dirty="0">
            <a:latin typeface="+mn-lt"/>
          </a:endParaRPr>
        </a:p>
      </dgm:t>
    </dgm:pt>
    <dgm:pt modelId="{D5754309-C9FB-428D-B6F8-EF03D06808FB}" type="parTrans" cxnId="{5E0737AD-BC01-4A4A-B556-0440670FAF05}">
      <dgm:prSet/>
      <dgm:spPr/>
      <dgm:t>
        <a:bodyPr/>
        <a:lstStyle/>
        <a:p>
          <a:endParaRPr lang="ru-RU"/>
        </a:p>
      </dgm:t>
    </dgm:pt>
    <dgm:pt modelId="{D3C2F1F3-0ECD-46FC-9134-403768C46A3D}" type="sibTrans" cxnId="{5E0737AD-BC01-4A4A-B556-0440670FAF05}">
      <dgm:prSet/>
      <dgm:spPr/>
      <dgm:t>
        <a:bodyPr/>
        <a:lstStyle/>
        <a:p>
          <a:endParaRPr lang="ru-RU"/>
        </a:p>
      </dgm:t>
    </dgm:pt>
    <dgm:pt modelId="{0371B4A9-F030-4CB0-BEE0-AB10590131F0}" type="pres">
      <dgm:prSet presAssocID="{04DEAC60-8F11-42EC-87B6-963D3FDCE0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ABAB43-5A71-46EB-8374-0D878A2DE551}" type="pres">
      <dgm:prSet presAssocID="{F9ADEA84-4895-489F-91A8-10652181A103}" presName="vertOne" presStyleCnt="0"/>
      <dgm:spPr/>
    </dgm:pt>
    <dgm:pt modelId="{F992AE08-FB5D-46B2-AF8C-949CA039BD43}" type="pres">
      <dgm:prSet presAssocID="{F9ADEA84-4895-489F-91A8-10652181A103}" presName="txOne" presStyleLbl="node0" presStyleIdx="0" presStyleCnt="1" custScaleY="57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0DCED5-2A51-4566-A7F7-FB882EC82760}" type="pres">
      <dgm:prSet presAssocID="{F9ADEA84-4895-489F-91A8-10652181A103}" presName="parTransOne" presStyleCnt="0"/>
      <dgm:spPr/>
    </dgm:pt>
    <dgm:pt modelId="{18DF23F3-4719-4E9D-ABDF-AD2CC2499925}" type="pres">
      <dgm:prSet presAssocID="{F9ADEA84-4895-489F-91A8-10652181A103}" presName="horzOne" presStyleCnt="0"/>
      <dgm:spPr/>
    </dgm:pt>
    <dgm:pt modelId="{BDC7379C-AC94-45F5-861C-2EC3DDF6420B}" type="pres">
      <dgm:prSet presAssocID="{2D8B6CFB-31CD-4EFF-A110-85162E3EA0D2}" presName="vertTwo" presStyleCnt="0"/>
      <dgm:spPr/>
    </dgm:pt>
    <dgm:pt modelId="{C3AA3641-7A0E-4A1D-9CC9-1420541B90AE}" type="pres">
      <dgm:prSet presAssocID="{2D8B6CFB-31CD-4EFF-A110-85162E3EA0D2}" presName="txTwo" presStyleLbl="node2" presStyleIdx="0" presStyleCnt="2" custScaleY="212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E52F0-1D7C-4F22-B736-DFD08FF1BF66}" type="pres">
      <dgm:prSet presAssocID="{2D8B6CFB-31CD-4EFF-A110-85162E3EA0D2}" presName="horzTwo" presStyleCnt="0"/>
      <dgm:spPr/>
    </dgm:pt>
    <dgm:pt modelId="{D0E00B98-205B-4783-A5F3-42516FB8C6E1}" type="pres">
      <dgm:prSet presAssocID="{764954FD-F947-4618-B7B8-67165A84CA05}" presName="sibSpaceTwo" presStyleCnt="0"/>
      <dgm:spPr/>
    </dgm:pt>
    <dgm:pt modelId="{E4728A36-CDE0-4822-9327-D1A42E3673DB}" type="pres">
      <dgm:prSet presAssocID="{E96381E0-4410-4CDD-AEBD-944BB39E7A2E}" presName="vertTwo" presStyleCnt="0"/>
      <dgm:spPr/>
    </dgm:pt>
    <dgm:pt modelId="{E731C8F4-D289-492D-9071-8E4E026896BD}" type="pres">
      <dgm:prSet presAssocID="{E96381E0-4410-4CDD-AEBD-944BB39E7A2E}" presName="txTwo" presStyleLbl="node2" presStyleIdx="1" presStyleCnt="2" custScaleY="212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CBAF5D-9D34-4FD2-9B14-92F0E4250B1F}" type="pres">
      <dgm:prSet presAssocID="{E96381E0-4410-4CDD-AEBD-944BB39E7A2E}" presName="horzTwo" presStyleCnt="0"/>
      <dgm:spPr/>
    </dgm:pt>
  </dgm:ptLst>
  <dgm:cxnLst>
    <dgm:cxn modelId="{283895B5-B157-4A6E-9A54-F1607B2BE2CE}" srcId="{F9ADEA84-4895-489F-91A8-10652181A103}" destId="{2D8B6CFB-31CD-4EFF-A110-85162E3EA0D2}" srcOrd="0" destOrd="0" parTransId="{4DEDBFBF-9216-4AAE-A07A-9059FFFB0A0C}" sibTransId="{764954FD-F947-4618-B7B8-67165A84CA05}"/>
    <dgm:cxn modelId="{50446877-FC11-4079-8860-7E1D90CB8725}" type="presOf" srcId="{F9ADEA84-4895-489F-91A8-10652181A103}" destId="{F992AE08-FB5D-46B2-AF8C-949CA039BD43}" srcOrd="0" destOrd="0" presId="urn:microsoft.com/office/officeart/2005/8/layout/hierarchy4"/>
    <dgm:cxn modelId="{1BDBBCC6-4F30-4037-AB45-C6CD16254FE0}" type="presOf" srcId="{E96381E0-4410-4CDD-AEBD-944BB39E7A2E}" destId="{E731C8F4-D289-492D-9071-8E4E026896BD}" srcOrd="0" destOrd="0" presId="urn:microsoft.com/office/officeart/2005/8/layout/hierarchy4"/>
    <dgm:cxn modelId="{B5ED9CA0-A9B3-4A7B-8C4F-B1AA7C552B50}" srcId="{04DEAC60-8F11-42EC-87B6-963D3FDCE067}" destId="{F9ADEA84-4895-489F-91A8-10652181A103}" srcOrd="0" destOrd="0" parTransId="{72C66EE2-82E3-4B4F-80C3-9D9C4EA50D33}" sibTransId="{566DE8BD-7D46-4914-B8B4-959533A18563}"/>
    <dgm:cxn modelId="{5E0737AD-BC01-4A4A-B556-0440670FAF05}" srcId="{F9ADEA84-4895-489F-91A8-10652181A103}" destId="{E96381E0-4410-4CDD-AEBD-944BB39E7A2E}" srcOrd="1" destOrd="0" parTransId="{D5754309-C9FB-428D-B6F8-EF03D06808FB}" sibTransId="{D3C2F1F3-0ECD-46FC-9134-403768C46A3D}"/>
    <dgm:cxn modelId="{575B1467-32C8-48F2-BCD3-F154D4237ADF}" type="presOf" srcId="{2D8B6CFB-31CD-4EFF-A110-85162E3EA0D2}" destId="{C3AA3641-7A0E-4A1D-9CC9-1420541B90AE}" srcOrd="0" destOrd="0" presId="urn:microsoft.com/office/officeart/2005/8/layout/hierarchy4"/>
    <dgm:cxn modelId="{6A38F8D2-8006-42B6-8650-832476F56A08}" type="presOf" srcId="{04DEAC60-8F11-42EC-87B6-963D3FDCE067}" destId="{0371B4A9-F030-4CB0-BEE0-AB10590131F0}" srcOrd="0" destOrd="0" presId="urn:microsoft.com/office/officeart/2005/8/layout/hierarchy4"/>
    <dgm:cxn modelId="{3B6DA624-5C7C-4D9A-80FC-9C7559E1C921}" type="presParOf" srcId="{0371B4A9-F030-4CB0-BEE0-AB10590131F0}" destId="{F7ABAB43-5A71-46EB-8374-0D878A2DE551}" srcOrd="0" destOrd="0" presId="urn:microsoft.com/office/officeart/2005/8/layout/hierarchy4"/>
    <dgm:cxn modelId="{6BD695C6-1AA6-4328-A1F1-8C5C9DEF29F3}" type="presParOf" srcId="{F7ABAB43-5A71-46EB-8374-0D878A2DE551}" destId="{F992AE08-FB5D-46B2-AF8C-949CA039BD43}" srcOrd="0" destOrd="0" presId="urn:microsoft.com/office/officeart/2005/8/layout/hierarchy4"/>
    <dgm:cxn modelId="{B15C0FCF-0878-47EB-98A3-36DD75C8C2E5}" type="presParOf" srcId="{F7ABAB43-5A71-46EB-8374-0D878A2DE551}" destId="{5C0DCED5-2A51-4566-A7F7-FB882EC82760}" srcOrd="1" destOrd="0" presId="urn:microsoft.com/office/officeart/2005/8/layout/hierarchy4"/>
    <dgm:cxn modelId="{2E8B07B1-3BD2-4C0B-91F9-FC20CE0D5103}" type="presParOf" srcId="{F7ABAB43-5A71-46EB-8374-0D878A2DE551}" destId="{18DF23F3-4719-4E9D-ABDF-AD2CC2499925}" srcOrd="2" destOrd="0" presId="urn:microsoft.com/office/officeart/2005/8/layout/hierarchy4"/>
    <dgm:cxn modelId="{71CE7D0C-669D-468F-81EB-D1DC16198A8D}" type="presParOf" srcId="{18DF23F3-4719-4E9D-ABDF-AD2CC2499925}" destId="{BDC7379C-AC94-45F5-861C-2EC3DDF6420B}" srcOrd="0" destOrd="0" presId="urn:microsoft.com/office/officeart/2005/8/layout/hierarchy4"/>
    <dgm:cxn modelId="{BA8C662C-0F3C-4A60-B8C3-32411C3370A2}" type="presParOf" srcId="{BDC7379C-AC94-45F5-861C-2EC3DDF6420B}" destId="{C3AA3641-7A0E-4A1D-9CC9-1420541B90AE}" srcOrd="0" destOrd="0" presId="urn:microsoft.com/office/officeart/2005/8/layout/hierarchy4"/>
    <dgm:cxn modelId="{73513E2C-06FD-44A6-B9E7-B724BBA032CE}" type="presParOf" srcId="{BDC7379C-AC94-45F5-861C-2EC3DDF6420B}" destId="{489E52F0-1D7C-4F22-B736-DFD08FF1BF66}" srcOrd="1" destOrd="0" presId="urn:microsoft.com/office/officeart/2005/8/layout/hierarchy4"/>
    <dgm:cxn modelId="{BA6A04A8-0FA1-4340-BCB5-9CEFCDBF6B0B}" type="presParOf" srcId="{18DF23F3-4719-4E9D-ABDF-AD2CC2499925}" destId="{D0E00B98-205B-4783-A5F3-42516FB8C6E1}" srcOrd="1" destOrd="0" presId="urn:microsoft.com/office/officeart/2005/8/layout/hierarchy4"/>
    <dgm:cxn modelId="{BC5464D2-D66C-4925-AFBC-5FF32C1D9251}" type="presParOf" srcId="{18DF23F3-4719-4E9D-ABDF-AD2CC2499925}" destId="{E4728A36-CDE0-4822-9327-D1A42E3673DB}" srcOrd="2" destOrd="0" presId="urn:microsoft.com/office/officeart/2005/8/layout/hierarchy4"/>
    <dgm:cxn modelId="{DC78BD72-E910-4A6E-8EA8-D34BA7A97676}" type="presParOf" srcId="{E4728A36-CDE0-4822-9327-D1A42E3673DB}" destId="{E731C8F4-D289-492D-9071-8E4E026896BD}" srcOrd="0" destOrd="0" presId="urn:microsoft.com/office/officeart/2005/8/layout/hierarchy4"/>
    <dgm:cxn modelId="{0688F54B-E8E1-4DB5-BBB0-00E819D9FAD9}" type="presParOf" srcId="{E4728A36-CDE0-4822-9327-D1A42E3673DB}" destId="{51CBAF5D-9D34-4FD2-9B14-92F0E4250B1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F3BE9-43D7-443B-B740-9BCA490D9740}" type="doc">
      <dgm:prSet loTypeId="urn:microsoft.com/office/officeart/2005/8/layout/pList1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23EF6ED-CC3F-402C-BD39-A605A8028890}">
      <dgm:prSet phldrT="[Текст]" custT="1"/>
      <dgm:spPr/>
      <dgm:t>
        <a:bodyPr/>
        <a:lstStyle/>
        <a:p>
          <a:r>
            <a:rPr lang="ru-RU" sz="2000" b="1" dirty="0" smtClean="0"/>
            <a:t>ФИЗИЧЕСКОГО</a:t>
          </a:r>
          <a:endParaRPr lang="ru-RU" sz="2000" b="1" dirty="0"/>
        </a:p>
      </dgm:t>
    </dgm:pt>
    <dgm:pt modelId="{72A1BFC5-2036-455B-B74A-B93CC4C734E0}" type="parTrans" cxnId="{488AB4CE-04B6-4450-BBBC-4E66B92E6F9C}">
      <dgm:prSet/>
      <dgm:spPr/>
      <dgm:t>
        <a:bodyPr/>
        <a:lstStyle/>
        <a:p>
          <a:endParaRPr lang="ru-RU"/>
        </a:p>
      </dgm:t>
    </dgm:pt>
    <dgm:pt modelId="{515D5D77-4265-4AA0-B9C4-5F8482B15D84}" type="sibTrans" cxnId="{488AB4CE-04B6-4450-BBBC-4E66B92E6F9C}">
      <dgm:prSet/>
      <dgm:spPr/>
      <dgm:t>
        <a:bodyPr/>
        <a:lstStyle/>
        <a:p>
          <a:endParaRPr lang="ru-RU"/>
        </a:p>
      </dgm:t>
    </dgm:pt>
    <dgm:pt modelId="{38E924D9-2239-4317-B294-1EAAF45370D1}">
      <dgm:prSet phldrT="[Текст]" custT="1"/>
      <dgm:spPr/>
      <dgm:t>
        <a:bodyPr/>
        <a:lstStyle/>
        <a:p>
          <a:r>
            <a:rPr lang="ru-RU" sz="2000" b="1" dirty="0" smtClean="0"/>
            <a:t>ПСИХИЧЕСКОГО</a:t>
          </a:r>
          <a:endParaRPr lang="ru-RU" sz="2000" b="1" dirty="0"/>
        </a:p>
      </dgm:t>
    </dgm:pt>
    <dgm:pt modelId="{C3B123A9-DA0C-4924-9F27-1F6C01E8E552}" type="parTrans" cxnId="{87F47690-0480-496B-961D-E0AFABB230FB}">
      <dgm:prSet/>
      <dgm:spPr/>
      <dgm:t>
        <a:bodyPr/>
        <a:lstStyle/>
        <a:p>
          <a:endParaRPr lang="ru-RU"/>
        </a:p>
      </dgm:t>
    </dgm:pt>
    <dgm:pt modelId="{C2E4F359-DF15-41B8-B22A-D54F72484A2A}" type="sibTrans" cxnId="{87F47690-0480-496B-961D-E0AFABB230FB}">
      <dgm:prSet/>
      <dgm:spPr/>
      <dgm:t>
        <a:bodyPr/>
        <a:lstStyle/>
        <a:p>
          <a:endParaRPr lang="ru-RU"/>
        </a:p>
      </dgm:t>
    </dgm:pt>
    <dgm:pt modelId="{73A50FBE-56F9-454A-A093-1A51CA8FF11D}">
      <dgm:prSet phldrT="[Текст]" custT="1"/>
      <dgm:spPr/>
      <dgm:t>
        <a:bodyPr/>
        <a:lstStyle/>
        <a:p>
          <a:r>
            <a:rPr lang="ru-RU" sz="2000" b="1" dirty="0" smtClean="0"/>
            <a:t>НРАВСТВЕННОГО (СОЦИАЛЬНОГО)</a:t>
          </a:r>
          <a:endParaRPr lang="ru-RU" sz="2000" b="1" dirty="0"/>
        </a:p>
      </dgm:t>
    </dgm:pt>
    <dgm:pt modelId="{9724B416-1502-49AF-9C4D-3619044FE1DF}" type="parTrans" cxnId="{03BDD9D1-E430-4455-A24E-A63136084708}">
      <dgm:prSet/>
      <dgm:spPr/>
      <dgm:t>
        <a:bodyPr/>
        <a:lstStyle/>
        <a:p>
          <a:endParaRPr lang="ru-RU"/>
        </a:p>
      </dgm:t>
    </dgm:pt>
    <dgm:pt modelId="{BB8926CF-9C19-40DD-8A24-4338B3C64C86}" type="sibTrans" cxnId="{03BDD9D1-E430-4455-A24E-A63136084708}">
      <dgm:prSet/>
      <dgm:spPr/>
      <dgm:t>
        <a:bodyPr/>
        <a:lstStyle/>
        <a:p>
          <a:endParaRPr lang="ru-RU"/>
        </a:p>
      </dgm:t>
    </dgm:pt>
    <dgm:pt modelId="{DD87B1E7-CC35-43AA-BC2A-034ED699DCF6}" type="pres">
      <dgm:prSet presAssocID="{54DF3BE9-43D7-443B-B740-9BCA490D97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1174B-531D-4593-8D68-AE7CE3C8688A}" type="pres">
      <dgm:prSet presAssocID="{D23EF6ED-CC3F-402C-BD39-A605A8028890}" presName="compNode" presStyleCnt="0"/>
      <dgm:spPr/>
    </dgm:pt>
    <dgm:pt modelId="{890420C5-B88A-4FFC-9E53-F0A0AAB8464C}" type="pres">
      <dgm:prSet presAssocID="{D23EF6ED-CC3F-402C-BD39-A605A8028890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  <dgm:pt modelId="{F061A181-077E-4C87-823A-C80591B358C3}" type="pres">
      <dgm:prSet presAssocID="{D23EF6ED-CC3F-402C-BD39-A605A802889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A49D7-6598-4732-A19B-8F7411B33A49}" type="pres">
      <dgm:prSet presAssocID="{515D5D77-4265-4AA0-B9C4-5F8482B15D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56196D-7E15-4D5C-907F-1F1B3FABA322}" type="pres">
      <dgm:prSet presAssocID="{38E924D9-2239-4317-B294-1EAAF45370D1}" presName="compNode" presStyleCnt="0"/>
      <dgm:spPr/>
    </dgm:pt>
    <dgm:pt modelId="{6BFE05A3-4BB5-49E2-B83C-8D15B997BADB}" type="pres">
      <dgm:prSet presAssocID="{38E924D9-2239-4317-B294-1EAAF45370D1}" presName="pict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D57F1D50-BA0A-49F5-9EBF-032B97E17302}" type="pres">
      <dgm:prSet presAssocID="{38E924D9-2239-4317-B294-1EAAF45370D1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2758F-2C35-490D-B01C-746B3EF588F4}" type="pres">
      <dgm:prSet presAssocID="{C2E4F359-DF15-41B8-B22A-D54F72484A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657FFF-8D46-4637-B61C-976C80F084EB}" type="pres">
      <dgm:prSet presAssocID="{73A50FBE-56F9-454A-A093-1A51CA8FF11D}" presName="compNode" presStyleCnt="0"/>
      <dgm:spPr/>
    </dgm:pt>
    <dgm:pt modelId="{50E4ED63-E72C-4C36-9F77-18AA17A95F9A}" type="pres">
      <dgm:prSet presAssocID="{73A50FBE-56F9-454A-A093-1A51CA8FF11D}" presName="pict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B2924111-FE47-4B0B-AA45-E3EB06E204F6}" type="pres">
      <dgm:prSet presAssocID="{73A50FBE-56F9-454A-A093-1A51CA8FF11D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F283DC-B812-48DF-823C-7AED73C6D247}" type="presOf" srcId="{38E924D9-2239-4317-B294-1EAAF45370D1}" destId="{D57F1D50-BA0A-49F5-9EBF-032B97E17302}" srcOrd="0" destOrd="0" presId="urn:microsoft.com/office/officeart/2005/8/layout/pList1#1"/>
    <dgm:cxn modelId="{F4C69685-E64F-421F-9A8E-95D3F442E572}" type="presOf" srcId="{54DF3BE9-43D7-443B-B740-9BCA490D9740}" destId="{DD87B1E7-CC35-43AA-BC2A-034ED699DCF6}" srcOrd="0" destOrd="0" presId="urn:microsoft.com/office/officeart/2005/8/layout/pList1#1"/>
    <dgm:cxn modelId="{1C69AF56-D5D1-4C76-872A-01D60C739699}" type="presOf" srcId="{515D5D77-4265-4AA0-B9C4-5F8482B15D84}" destId="{3E1A49D7-6598-4732-A19B-8F7411B33A49}" srcOrd="0" destOrd="0" presId="urn:microsoft.com/office/officeart/2005/8/layout/pList1#1"/>
    <dgm:cxn modelId="{87F47690-0480-496B-961D-E0AFABB230FB}" srcId="{54DF3BE9-43D7-443B-B740-9BCA490D9740}" destId="{38E924D9-2239-4317-B294-1EAAF45370D1}" srcOrd="1" destOrd="0" parTransId="{C3B123A9-DA0C-4924-9F27-1F6C01E8E552}" sibTransId="{C2E4F359-DF15-41B8-B22A-D54F72484A2A}"/>
    <dgm:cxn modelId="{08C02F73-B1CB-4895-8722-3578BCC789BE}" type="presOf" srcId="{D23EF6ED-CC3F-402C-BD39-A605A8028890}" destId="{F061A181-077E-4C87-823A-C80591B358C3}" srcOrd="0" destOrd="0" presId="urn:microsoft.com/office/officeart/2005/8/layout/pList1#1"/>
    <dgm:cxn modelId="{03BDD9D1-E430-4455-A24E-A63136084708}" srcId="{54DF3BE9-43D7-443B-B740-9BCA490D9740}" destId="{73A50FBE-56F9-454A-A093-1A51CA8FF11D}" srcOrd="2" destOrd="0" parTransId="{9724B416-1502-49AF-9C4D-3619044FE1DF}" sibTransId="{BB8926CF-9C19-40DD-8A24-4338B3C64C86}"/>
    <dgm:cxn modelId="{7AA85330-3137-430C-BC6F-4041F309CA6B}" type="presOf" srcId="{C2E4F359-DF15-41B8-B22A-D54F72484A2A}" destId="{4E22758F-2C35-490D-B01C-746B3EF588F4}" srcOrd="0" destOrd="0" presId="urn:microsoft.com/office/officeart/2005/8/layout/pList1#1"/>
    <dgm:cxn modelId="{E956B6B8-6C13-4DE3-A8EE-62E16CEAC4A8}" type="presOf" srcId="{73A50FBE-56F9-454A-A093-1A51CA8FF11D}" destId="{B2924111-FE47-4B0B-AA45-E3EB06E204F6}" srcOrd="0" destOrd="0" presId="urn:microsoft.com/office/officeart/2005/8/layout/pList1#1"/>
    <dgm:cxn modelId="{488AB4CE-04B6-4450-BBBC-4E66B92E6F9C}" srcId="{54DF3BE9-43D7-443B-B740-9BCA490D9740}" destId="{D23EF6ED-CC3F-402C-BD39-A605A8028890}" srcOrd="0" destOrd="0" parTransId="{72A1BFC5-2036-455B-B74A-B93CC4C734E0}" sibTransId="{515D5D77-4265-4AA0-B9C4-5F8482B15D84}"/>
    <dgm:cxn modelId="{B9BEEC05-9502-4569-88B3-2B4E2AF0600F}" type="presParOf" srcId="{DD87B1E7-CC35-43AA-BC2A-034ED699DCF6}" destId="{EA01174B-531D-4593-8D68-AE7CE3C8688A}" srcOrd="0" destOrd="0" presId="urn:microsoft.com/office/officeart/2005/8/layout/pList1#1"/>
    <dgm:cxn modelId="{AA67810F-76AC-4A76-9B98-EA33F8ACE15A}" type="presParOf" srcId="{EA01174B-531D-4593-8D68-AE7CE3C8688A}" destId="{890420C5-B88A-4FFC-9E53-F0A0AAB8464C}" srcOrd="0" destOrd="0" presId="urn:microsoft.com/office/officeart/2005/8/layout/pList1#1"/>
    <dgm:cxn modelId="{2A2CE0CB-3FCA-4809-90A0-1C159AB59ACE}" type="presParOf" srcId="{EA01174B-531D-4593-8D68-AE7CE3C8688A}" destId="{F061A181-077E-4C87-823A-C80591B358C3}" srcOrd="1" destOrd="0" presId="urn:microsoft.com/office/officeart/2005/8/layout/pList1#1"/>
    <dgm:cxn modelId="{E5CC8851-81DC-4E8D-920A-C10BE185867A}" type="presParOf" srcId="{DD87B1E7-CC35-43AA-BC2A-034ED699DCF6}" destId="{3E1A49D7-6598-4732-A19B-8F7411B33A49}" srcOrd="1" destOrd="0" presId="urn:microsoft.com/office/officeart/2005/8/layout/pList1#1"/>
    <dgm:cxn modelId="{AA3AD691-D7F2-44DE-B5DF-487F1152AFDF}" type="presParOf" srcId="{DD87B1E7-CC35-43AA-BC2A-034ED699DCF6}" destId="{7056196D-7E15-4D5C-907F-1F1B3FABA322}" srcOrd="2" destOrd="0" presId="urn:microsoft.com/office/officeart/2005/8/layout/pList1#1"/>
    <dgm:cxn modelId="{E0CDE54E-A697-49DD-9387-5130B9AF2E1C}" type="presParOf" srcId="{7056196D-7E15-4D5C-907F-1F1B3FABA322}" destId="{6BFE05A3-4BB5-49E2-B83C-8D15B997BADB}" srcOrd="0" destOrd="0" presId="urn:microsoft.com/office/officeart/2005/8/layout/pList1#1"/>
    <dgm:cxn modelId="{0D5D8D86-CB47-406B-AD83-65F04746E530}" type="presParOf" srcId="{7056196D-7E15-4D5C-907F-1F1B3FABA322}" destId="{D57F1D50-BA0A-49F5-9EBF-032B97E17302}" srcOrd="1" destOrd="0" presId="urn:microsoft.com/office/officeart/2005/8/layout/pList1#1"/>
    <dgm:cxn modelId="{0A9ADA5F-2A78-4069-9B03-F5D7D1127A30}" type="presParOf" srcId="{DD87B1E7-CC35-43AA-BC2A-034ED699DCF6}" destId="{4E22758F-2C35-490D-B01C-746B3EF588F4}" srcOrd="3" destOrd="0" presId="urn:microsoft.com/office/officeart/2005/8/layout/pList1#1"/>
    <dgm:cxn modelId="{2DE9FCE7-0856-42BC-8C73-8FF6FEC89ACA}" type="presParOf" srcId="{DD87B1E7-CC35-43AA-BC2A-034ED699DCF6}" destId="{8B657FFF-8D46-4637-B61C-976C80F084EB}" srcOrd="4" destOrd="0" presId="urn:microsoft.com/office/officeart/2005/8/layout/pList1#1"/>
    <dgm:cxn modelId="{021425A2-B62A-4114-AB97-3E8340F1FD56}" type="presParOf" srcId="{8B657FFF-8D46-4637-B61C-976C80F084EB}" destId="{50E4ED63-E72C-4C36-9F77-18AA17A95F9A}" srcOrd="0" destOrd="0" presId="urn:microsoft.com/office/officeart/2005/8/layout/pList1#1"/>
    <dgm:cxn modelId="{A489C54A-E005-43AE-8CDC-124F24019D94}" type="presParOf" srcId="{8B657FFF-8D46-4637-B61C-976C80F084EB}" destId="{B2924111-FE47-4B0B-AA45-E3EB06E204F6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AB6544-78A2-4359-8D21-16438B0AEF3E}" type="doc">
      <dgm:prSet loTypeId="urn:microsoft.com/office/officeart/2005/8/layout/vList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87EF42E-45B1-4D39-87A9-C884339E7A54}">
      <dgm:prSet custT="1"/>
      <dgm:spPr/>
      <dgm:t>
        <a:bodyPr/>
        <a:lstStyle/>
        <a:p>
          <a:pPr rtl="0"/>
          <a:r>
            <a:rPr lang="ru-RU" sz="2000" b="1" dirty="0" smtClean="0"/>
            <a:t>ТРАВЛЯ (БУЛЛИНГ, МОББИНГ) – </a:t>
          </a:r>
          <a:r>
            <a:rPr lang="ru-RU" sz="2000" dirty="0" smtClean="0"/>
            <a:t>это вид группового эмоционального и/или физи­ческого насилия. </a:t>
          </a:r>
          <a:endParaRPr lang="ru-RU" sz="2000" dirty="0"/>
        </a:p>
      </dgm:t>
    </dgm:pt>
    <dgm:pt modelId="{EFEF4C34-0084-443A-8452-D6E56DFBF88A}" type="parTrans" cxnId="{3CD0222F-1B3D-4FD5-9B2A-02979356F7E1}">
      <dgm:prSet/>
      <dgm:spPr/>
      <dgm:t>
        <a:bodyPr/>
        <a:lstStyle/>
        <a:p>
          <a:endParaRPr lang="ru-RU"/>
        </a:p>
      </dgm:t>
    </dgm:pt>
    <dgm:pt modelId="{CDDEACDB-C8E9-4D39-AB77-7B136EC73A8C}" type="sibTrans" cxnId="{3CD0222F-1B3D-4FD5-9B2A-02979356F7E1}">
      <dgm:prSet/>
      <dgm:spPr/>
      <dgm:t>
        <a:bodyPr/>
        <a:lstStyle/>
        <a:p>
          <a:endParaRPr lang="ru-RU"/>
        </a:p>
      </dgm:t>
    </dgm:pt>
    <dgm:pt modelId="{5A939878-9DF4-4A26-AB5B-C8ACEB4388C1}">
      <dgm:prSet custT="1"/>
      <dgm:spPr/>
      <dgm:t>
        <a:bodyPr/>
        <a:lstStyle/>
        <a:p>
          <a:pPr rtl="0"/>
          <a:r>
            <a:rPr lang="ru-RU" sz="2000" b="1" dirty="0" smtClean="0"/>
            <a:t>НАСИЛИЕ В ОБРАЗОВАТЕЛЬНОЙ ОРГАНИЗАЦИИ </a:t>
          </a:r>
          <a:r>
            <a:rPr lang="ru-RU" sz="2000" dirty="0" smtClean="0"/>
            <a:t>– это спланированные или спонтанные агрессивные действия, происходящие на его территории или в его помещениях во время занятий, перемен, по пути в него и обратно, а также на мероприятиях, проводимых образовательным учреждением в другом месте (например, во время экскурсий).</a:t>
          </a:r>
          <a:endParaRPr lang="ru-RU" sz="2000" dirty="0"/>
        </a:p>
      </dgm:t>
    </dgm:pt>
    <dgm:pt modelId="{E891D090-C7C6-4B54-8D93-FDB3183FD72C}" type="parTrans" cxnId="{4DA2D93A-9002-4CD9-9ED2-AD7A09A5A4BF}">
      <dgm:prSet/>
      <dgm:spPr/>
      <dgm:t>
        <a:bodyPr/>
        <a:lstStyle/>
        <a:p>
          <a:endParaRPr lang="ru-RU"/>
        </a:p>
      </dgm:t>
    </dgm:pt>
    <dgm:pt modelId="{7D8C105E-E689-4134-814E-678F26317685}" type="sibTrans" cxnId="{4DA2D93A-9002-4CD9-9ED2-AD7A09A5A4BF}">
      <dgm:prSet/>
      <dgm:spPr/>
      <dgm:t>
        <a:bodyPr/>
        <a:lstStyle/>
        <a:p>
          <a:endParaRPr lang="ru-RU"/>
        </a:p>
      </dgm:t>
    </dgm:pt>
    <dgm:pt modelId="{E33ECC81-6784-4B7C-8922-DDEE03FCA258}" type="pres">
      <dgm:prSet presAssocID="{5DAB6544-78A2-4359-8D21-16438B0AEF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0E361-6532-4DF2-8567-ADAF080E5FA2}" type="pres">
      <dgm:prSet presAssocID="{F87EF42E-45B1-4D39-87A9-C884339E7A54}" presName="parentText" presStyleLbl="node1" presStyleIdx="0" presStyleCnt="2" custScaleY="598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38C51-2149-401F-9FEF-1CE3F96F0038}" type="pres">
      <dgm:prSet presAssocID="{CDDEACDB-C8E9-4D39-AB77-7B136EC73A8C}" presName="spacer" presStyleCnt="0"/>
      <dgm:spPr/>
    </dgm:pt>
    <dgm:pt modelId="{39CB5A16-7113-49F9-9BF3-3333911147F2}" type="pres">
      <dgm:prSet presAssocID="{5A939878-9DF4-4A26-AB5B-C8ACEB4388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0222F-1B3D-4FD5-9B2A-02979356F7E1}" srcId="{5DAB6544-78A2-4359-8D21-16438B0AEF3E}" destId="{F87EF42E-45B1-4D39-87A9-C884339E7A54}" srcOrd="0" destOrd="0" parTransId="{EFEF4C34-0084-443A-8452-D6E56DFBF88A}" sibTransId="{CDDEACDB-C8E9-4D39-AB77-7B136EC73A8C}"/>
    <dgm:cxn modelId="{03AA45E0-E6F1-405E-B127-1CD62FF0F925}" type="presOf" srcId="{5DAB6544-78A2-4359-8D21-16438B0AEF3E}" destId="{E33ECC81-6784-4B7C-8922-DDEE03FCA258}" srcOrd="0" destOrd="0" presId="urn:microsoft.com/office/officeart/2005/8/layout/vList2"/>
    <dgm:cxn modelId="{4DA2D93A-9002-4CD9-9ED2-AD7A09A5A4BF}" srcId="{5DAB6544-78A2-4359-8D21-16438B0AEF3E}" destId="{5A939878-9DF4-4A26-AB5B-C8ACEB4388C1}" srcOrd="1" destOrd="0" parTransId="{E891D090-C7C6-4B54-8D93-FDB3183FD72C}" sibTransId="{7D8C105E-E689-4134-814E-678F26317685}"/>
    <dgm:cxn modelId="{60F1CEB2-3793-43D9-94AE-EC7250069621}" type="presOf" srcId="{F87EF42E-45B1-4D39-87A9-C884339E7A54}" destId="{8350E361-6532-4DF2-8567-ADAF080E5FA2}" srcOrd="0" destOrd="0" presId="urn:microsoft.com/office/officeart/2005/8/layout/vList2"/>
    <dgm:cxn modelId="{F94CA269-E1D0-478B-A0EB-24967076097C}" type="presOf" srcId="{5A939878-9DF4-4A26-AB5B-C8ACEB4388C1}" destId="{39CB5A16-7113-49F9-9BF3-3333911147F2}" srcOrd="0" destOrd="0" presId="urn:microsoft.com/office/officeart/2005/8/layout/vList2"/>
    <dgm:cxn modelId="{F0B5809E-7E94-4D4D-ADAB-9670F4260F6D}" type="presParOf" srcId="{E33ECC81-6784-4B7C-8922-DDEE03FCA258}" destId="{8350E361-6532-4DF2-8567-ADAF080E5FA2}" srcOrd="0" destOrd="0" presId="urn:microsoft.com/office/officeart/2005/8/layout/vList2"/>
    <dgm:cxn modelId="{C2A56013-B821-46ED-8AF3-2712E2E9C853}" type="presParOf" srcId="{E33ECC81-6784-4B7C-8922-DDEE03FCA258}" destId="{B9938C51-2149-401F-9FEF-1CE3F96F0038}" srcOrd="1" destOrd="0" presId="urn:microsoft.com/office/officeart/2005/8/layout/vList2"/>
    <dgm:cxn modelId="{CC3F4A78-4849-47B2-97ED-83B5A9868F71}" type="presParOf" srcId="{E33ECC81-6784-4B7C-8922-DDEE03FCA258}" destId="{39CB5A16-7113-49F9-9BF3-3333911147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D6E703-6A39-4242-BB2C-F337BB13D504}" type="doc">
      <dgm:prSet loTypeId="urn:microsoft.com/office/officeart/2005/8/layout/vList3#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308CC74-D13E-43DD-BD5F-F8069C033DE1}">
      <dgm:prSet custT="1"/>
      <dgm:spPr/>
      <dgm:t>
        <a:bodyPr/>
        <a:lstStyle/>
        <a:p>
          <a:pPr rtl="0"/>
          <a:r>
            <a:rPr lang="ru-RU" sz="2000" b="1" dirty="0" smtClean="0"/>
            <a:t>насилие в той или иной форме </a:t>
          </a:r>
          <a:endParaRPr lang="ru-RU" sz="2000" dirty="0"/>
        </a:p>
      </dgm:t>
    </dgm:pt>
    <dgm:pt modelId="{73C86F4E-6CFC-4CF7-BE2F-3AE6FC07BC51}" type="parTrans" cxnId="{843C197C-41DE-4BBA-9FEE-AD0F0A0F9023}">
      <dgm:prSet/>
      <dgm:spPr/>
      <dgm:t>
        <a:bodyPr/>
        <a:lstStyle/>
        <a:p>
          <a:endParaRPr lang="ru-RU"/>
        </a:p>
      </dgm:t>
    </dgm:pt>
    <dgm:pt modelId="{664995B4-F08B-4772-A9CA-5D904D0B97A5}" type="sibTrans" cxnId="{843C197C-41DE-4BBA-9FEE-AD0F0A0F9023}">
      <dgm:prSet/>
      <dgm:spPr/>
      <dgm:t>
        <a:bodyPr/>
        <a:lstStyle/>
        <a:p>
          <a:endParaRPr lang="ru-RU"/>
        </a:p>
      </dgm:t>
    </dgm:pt>
    <dgm:pt modelId="{1B673F07-161E-4146-9742-FCB31C8F888B}">
      <dgm:prSet custT="1"/>
      <dgm:spPr/>
      <dgm:t>
        <a:bodyPr/>
        <a:lstStyle/>
        <a:p>
          <a:pPr rtl="0"/>
          <a:r>
            <a:rPr lang="ru-RU" sz="2000" b="1" dirty="0" smtClean="0"/>
            <a:t>систематичность, постоянство, направленность на одного и того же человека </a:t>
          </a:r>
          <a:endParaRPr lang="ru-RU" sz="2000" dirty="0"/>
        </a:p>
      </dgm:t>
    </dgm:pt>
    <dgm:pt modelId="{5D4ADF4D-068F-49E1-A449-F11385E540B6}" type="parTrans" cxnId="{E64A866F-C3EC-470E-A312-36CE245F9E2F}">
      <dgm:prSet/>
      <dgm:spPr/>
      <dgm:t>
        <a:bodyPr/>
        <a:lstStyle/>
        <a:p>
          <a:endParaRPr lang="ru-RU"/>
        </a:p>
      </dgm:t>
    </dgm:pt>
    <dgm:pt modelId="{9A35EE00-DADE-45EA-ADC5-3D536FA7CBC0}" type="sibTrans" cxnId="{E64A866F-C3EC-470E-A312-36CE245F9E2F}">
      <dgm:prSet/>
      <dgm:spPr/>
      <dgm:t>
        <a:bodyPr/>
        <a:lstStyle/>
        <a:p>
          <a:endParaRPr lang="ru-RU"/>
        </a:p>
      </dgm:t>
    </dgm:pt>
    <dgm:pt modelId="{91F2D138-C2E3-4AA6-AF00-B798AE50DC31}">
      <dgm:prSet custT="1"/>
      <dgm:spPr/>
      <dgm:t>
        <a:bodyPr/>
        <a:lstStyle/>
        <a:p>
          <a:pPr rtl="0"/>
          <a:r>
            <a:rPr lang="ru-RU" sz="2000" b="1" dirty="0" smtClean="0"/>
            <a:t>групповое действие или действие при поддержке группы</a:t>
          </a:r>
          <a:endParaRPr lang="ru-RU" sz="2000" dirty="0"/>
        </a:p>
      </dgm:t>
    </dgm:pt>
    <dgm:pt modelId="{2281D65C-A881-416F-8FF0-91830FA0BBD1}" type="parTrans" cxnId="{52956AFA-78D4-40DE-8791-9ED3B7A3E901}">
      <dgm:prSet/>
      <dgm:spPr/>
      <dgm:t>
        <a:bodyPr/>
        <a:lstStyle/>
        <a:p>
          <a:endParaRPr lang="ru-RU"/>
        </a:p>
      </dgm:t>
    </dgm:pt>
    <dgm:pt modelId="{07621969-38E9-475B-9241-0EC269F105E8}" type="sibTrans" cxnId="{52956AFA-78D4-40DE-8791-9ED3B7A3E901}">
      <dgm:prSet/>
      <dgm:spPr/>
      <dgm:t>
        <a:bodyPr/>
        <a:lstStyle/>
        <a:p>
          <a:endParaRPr lang="ru-RU"/>
        </a:p>
      </dgm:t>
    </dgm:pt>
    <dgm:pt modelId="{F96C41E4-0538-4D0D-86B7-171C04C84BD4}" type="pres">
      <dgm:prSet presAssocID="{3AD6E703-6A39-4242-BB2C-F337BB13D5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1301C-8544-420F-A735-CF4C874B4C2A}" type="pres">
      <dgm:prSet presAssocID="{9308CC74-D13E-43DD-BD5F-F8069C033DE1}" presName="composite" presStyleCnt="0"/>
      <dgm:spPr/>
      <dgm:t>
        <a:bodyPr/>
        <a:lstStyle/>
        <a:p>
          <a:endParaRPr lang="ru-RU"/>
        </a:p>
      </dgm:t>
    </dgm:pt>
    <dgm:pt modelId="{1E7178AE-ACF7-4B05-B58C-BFBF21EE8867}" type="pres">
      <dgm:prSet presAssocID="{9308CC74-D13E-43DD-BD5F-F8069C033DE1}" presName="imgShp" presStyleLbl="fgImgPlace1" presStyleIdx="0" presStyleCnt="3" custScaleX="279380" custScaleY="213196" custLinFactNeighborX="-82682" custLinFactNeighborY="-2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7A2A6C-EC3F-4A23-9508-11DE31582932}" type="pres">
      <dgm:prSet presAssocID="{9308CC74-D13E-43DD-BD5F-F8069C033DE1}" presName="txShp" presStyleLbl="node1" presStyleIdx="0" presStyleCnt="3" custScaleX="105633" custScaleY="121572" custLinFactNeighborX="1121" custLinFactNeighborY="-1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89BBB-2610-486E-B555-0A4A062A9C70}" type="pres">
      <dgm:prSet presAssocID="{664995B4-F08B-4772-A9CA-5D904D0B97A5}" presName="spacing" presStyleCnt="0"/>
      <dgm:spPr/>
      <dgm:t>
        <a:bodyPr/>
        <a:lstStyle/>
        <a:p>
          <a:endParaRPr lang="ru-RU"/>
        </a:p>
      </dgm:t>
    </dgm:pt>
    <dgm:pt modelId="{0CA12E35-64DF-491E-8AFD-86D9ACEAD995}" type="pres">
      <dgm:prSet presAssocID="{1B673F07-161E-4146-9742-FCB31C8F888B}" presName="composite" presStyleCnt="0"/>
      <dgm:spPr/>
      <dgm:t>
        <a:bodyPr/>
        <a:lstStyle/>
        <a:p>
          <a:endParaRPr lang="ru-RU"/>
        </a:p>
      </dgm:t>
    </dgm:pt>
    <dgm:pt modelId="{5A854A1B-2F79-4E22-B4CD-206F8AF0C62C}" type="pres">
      <dgm:prSet presAssocID="{1B673F07-161E-4146-9742-FCB31C8F888B}" presName="imgShp" presStyleLbl="fgImgPlace1" presStyleIdx="1" presStyleCnt="3" custScaleX="301913" custScaleY="237753" custLinFactNeighborX="-79575" custLinFactNeighborY="-123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62828F-4CD5-4B3E-83D7-BE0C995B0826}" type="pres">
      <dgm:prSet presAssocID="{1B673F07-161E-4146-9742-FCB31C8F888B}" presName="txShp" presStyleLbl="node1" presStyleIdx="1" presStyleCnt="3" custScaleX="105671" custScaleY="169488" custLinFactNeighborX="2263" custLinFactNeighborY="-9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E880D-78D0-4F40-9C19-48A52C1E0082}" type="pres">
      <dgm:prSet presAssocID="{9A35EE00-DADE-45EA-ADC5-3D536FA7CBC0}" presName="spacing" presStyleCnt="0"/>
      <dgm:spPr/>
      <dgm:t>
        <a:bodyPr/>
        <a:lstStyle/>
        <a:p>
          <a:endParaRPr lang="ru-RU"/>
        </a:p>
      </dgm:t>
    </dgm:pt>
    <dgm:pt modelId="{733C4D67-87DE-455D-B4C1-4AF93D9650AC}" type="pres">
      <dgm:prSet presAssocID="{91F2D138-C2E3-4AA6-AF00-B798AE50DC31}" presName="composite" presStyleCnt="0"/>
      <dgm:spPr/>
      <dgm:t>
        <a:bodyPr/>
        <a:lstStyle/>
        <a:p>
          <a:endParaRPr lang="ru-RU"/>
        </a:p>
      </dgm:t>
    </dgm:pt>
    <dgm:pt modelId="{A6E07FB0-50ED-4236-A481-A3AA44DB7322}" type="pres">
      <dgm:prSet presAssocID="{91F2D138-C2E3-4AA6-AF00-B798AE50DC31}" presName="imgShp" presStyleLbl="fgImgPlace1" presStyleIdx="2" presStyleCnt="3" custScaleX="286163" custScaleY="212242" custLinFactNeighborX="-79061" custLinFactNeighborY="-239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3EAE76-6CF3-43AA-8205-953B499A6591}" type="pres">
      <dgm:prSet presAssocID="{91F2D138-C2E3-4AA6-AF00-B798AE50DC31}" presName="txShp" presStyleLbl="node1" presStyleIdx="2" presStyleCnt="3" custScaleX="104484" custScaleY="139843" custLinFactNeighborX="2420" custLinFactNeighborY="-1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C197C-41DE-4BBA-9FEE-AD0F0A0F9023}" srcId="{3AD6E703-6A39-4242-BB2C-F337BB13D504}" destId="{9308CC74-D13E-43DD-BD5F-F8069C033DE1}" srcOrd="0" destOrd="0" parTransId="{73C86F4E-6CFC-4CF7-BE2F-3AE6FC07BC51}" sibTransId="{664995B4-F08B-4772-A9CA-5D904D0B97A5}"/>
    <dgm:cxn modelId="{25D08D71-3740-4BEE-B802-7E6F58F73BD1}" type="presOf" srcId="{91F2D138-C2E3-4AA6-AF00-B798AE50DC31}" destId="{4C3EAE76-6CF3-43AA-8205-953B499A6591}" srcOrd="0" destOrd="0" presId="urn:microsoft.com/office/officeart/2005/8/layout/vList3#2"/>
    <dgm:cxn modelId="{95FB3A3A-3119-421A-9B5F-AB11DF096C3B}" type="presOf" srcId="{1B673F07-161E-4146-9742-FCB31C8F888B}" destId="{6162828F-4CD5-4B3E-83D7-BE0C995B0826}" srcOrd="0" destOrd="0" presId="urn:microsoft.com/office/officeart/2005/8/layout/vList3#2"/>
    <dgm:cxn modelId="{E64A866F-C3EC-470E-A312-36CE245F9E2F}" srcId="{3AD6E703-6A39-4242-BB2C-F337BB13D504}" destId="{1B673F07-161E-4146-9742-FCB31C8F888B}" srcOrd="1" destOrd="0" parTransId="{5D4ADF4D-068F-49E1-A449-F11385E540B6}" sibTransId="{9A35EE00-DADE-45EA-ADC5-3D536FA7CBC0}"/>
    <dgm:cxn modelId="{52956AFA-78D4-40DE-8791-9ED3B7A3E901}" srcId="{3AD6E703-6A39-4242-BB2C-F337BB13D504}" destId="{91F2D138-C2E3-4AA6-AF00-B798AE50DC31}" srcOrd="2" destOrd="0" parTransId="{2281D65C-A881-416F-8FF0-91830FA0BBD1}" sibTransId="{07621969-38E9-475B-9241-0EC269F105E8}"/>
    <dgm:cxn modelId="{24277EDA-DE57-4DEA-9A02-18879AE1F715}" type="presOf" srcId="{3AD6E703-6A39-4242-BB2C-F337BB13D504}" destId="{F96C41E4-0538-4D0D-86B7-171C04C84BD4}" srcOrd="0" destOrd="0" presId="urn:microsoft.com/office/officeart/2005/8/layout/vList3#2"/>
    <dgm:cxn modelId="{54FB7FD4-DC81-43C3-9DA6-4E8102EE6287}" type="presOf" srcId="{9308CC74-D13E-43DD-BD5F-F8069C033DE1}" destId="{A77A2A6C-EC3F-4A23-9508-11DE31582932}" srcOrd="0" destOrd="0" presId="urn:microsoft.com/office/officeart/2005/8/layout/vList3#2"/>
    <dgm:cxn modelId="{D14C31A6-015C-467F-8AD2-87E27D650492}" type="presParOf" srcId="{F96C41E4-0538-4D0D-86B7-171C04C84BD4}" destId="{99A1301C-8544-420F-A735-CF4C874B4C2A}" srcOrd="0" destOrd="0" presId="urn:microsoft.com/office/officeart/2005/8/layout/vList3#2"/>
    <dgm:cxn modelId="{9EE8DFBC-FEC8-403E-8A51-DAF77084E57D}" type="presParOf" srcId="{99A1301C-8544-420F-A735-CF4C874B4C2A}" destId="{1E7178AE-ACF7-4B05-B58C-BFBF21EE8867}" srcOrd="0" destOrd="0" presId="urn:microsoft.com/office/officeart/2005/8/layout/vList3#2"/>
    <dgm:cxn modelId="{9437B7BE-7956-405B-9B1D-E74E9528B061}" type="presParOf" srcId="{99A1301C-8544-420F-A735-CF4C874B4C2A}" destId="{A77A2A6C-EC3F-4A23-9508-11DE31582932}" srcOrd="1" destOrd="0" presId="urn:microsoft.com/office/officeart/2005/8/layout/vList3#2"/>
    <dgm:cxn modelId="{9BA2887B-A972-45D7-9624-BFABD2D6012A}" type="presParOf" srcId="{F96C41E4-0538-4D0D-86B7-171C04C84BD4}" destId="{7DA89BBB-2610-486E-B555-0A4A062A9C70}" srcOrd="1" destOrd="0" presId="urn:microsoft.com/office/officeart/2005/8/layout/vList3#2"/>
    <dgm:cxn modelId="{CFD51FB8-9AA2-482C-819E-79082A60BDB5}" type="presParOf" srcId="{F96C41E4-0538-4D0D-86B7-171C04C84BD4}" destId="{0CA12E35-64DF-491E-8AFD-86D9ACEAD995}" srcOrd="2" destOrd="0" presId="urn:microsoft.com/office/officeart/2005/8/layout/vList3#2"/>
    <dgm:cxn modelId="{36490142-5EEA-4BA6-835C-9C6359D799E0}" type="presParOf" srcId="{0CA12E35-64DF-491E-8AFD-86D9ACEAD995}" destId="{5A854A1B-2F79-4E22-B4CD-206F8AF0C62C}" srcOrd="0" destOrd="0" presId="urn:microsoft.com/office/officeart/2005/8/layout/vList3#2"/>
    <dgm:cxn modelId="{65A9711A-DCD9-4BAA-B5D6-2F5AB7DB9EE4}" type="presParOf" srcId="{0CA12E35-64DF-491E-8AFD-86D9ACEAD995}" destId="{6162828F-4CD5-4B3E-83D7-BE0C995B0826}" srcOrd="1" destOrd="0" presId="urn:microsoft.com/office/officeart/2005/8/layout/vList3#2"/>
    <dgm:cxn modelId="{C6CBAAB4-1B9A-46BA-93C3-443F9F03A8FF}" type="presParOf" srcId="{F96C41E4-0538-4D0D-86B7-171C04C84BD4}" destId="{32FE880D-78D0-4F40-9C19-48A52C1E0082}" srcOrd="3" destOrd="0" presId="urn:microsoft.com/office/officeart/2005/8/layout/vList3#2"/>
    <dgm:cxn modelId="{A3EC11AC-46EC-4FB9-8127-0C6844B9AA04}" type="presParOf" srcId="{F96C41E4-0538-4D0D-86B7-171C04C84BD4}" destId="{733C4D67-87DE-455D-B4C1-4AF93D9650AC}" srcOrd="4" destOrd="0" presId="urn:microsoft.com/office/officeart/2005/8/layout/vList3#2"/>
    <dgm:cxn modelId="{5A495E7A-045A-4F99-9A22-54C2F69658FD}" type="presParOf" srcId="{733C4D67-87DE-455D-B4C1-4AF93D9650AC}" destId="{A6E07FB0-50ED-4236-A481-A3AA44DB7322}" srcOrd="0" destOrd="0" presId="urn:microsoft.com/office/officeart/2005/8/layout/vList3#2"/>
    <dgm:cxn modelId="{9B137F47-7F72-4175-9F49-B9AD2B27EB04}" type="presParOf" srcId="{733C4D67-87DE-455D-B4C1-4AF93D9650AC}" destId="{4C3EAE76-6CF3-43AA-8205-953B499A659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846F5-5FF2-493B-9991-B3F4579D5CC5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9521DE-7A94-4C2E-A867-31F1291AB280}">
      <dgm:prSet phldrT="[Текст]" custT="1"/>
      <dgm:spPr/>
      <dgm:t>
        <a:bodyPr/>
        <a:lstStyle/>
        <a:p>
          <a:r>
            <a:rPr lang="ru-RU" sz="2400" b="1" dirty="0" smtClean="0"/>
            <a:t>ТРАВЛЯ (НАСИЛИЕ)</a:t>
          </a:r>
          <a:endParaRPr lang="ru-RU" sz="2400" b="1" dirty="0"/>
        </a:p>
      </dgm:t>
    </dgm:pt>
    <dgm:pt modelId="{F879A998-D8D0-4AC0-9F25-380E3D4F03DD}" type="parTrans" cxnId="{23CFD432-A80D-47CA-8BA2-2AEB864EA63C}">
      <dgm:prSet/>
      <dgm:spPr/>
      <dgm:t>
        <a:bodyPr/>
        <a:lstStyle/>
        <a:p>
          <a:endParaRPr lang="ru-RU"/>
        </a:p>
      </dgm:t>
    </dgm:pt>
    <dgm:pt modelId="{09817021-41A0-47FB-8591-1EC11A6E8DBA}" type="sibTrans" cxnId="{23CFD432-A80D-47CA-8BA2-2AEB864EA63C}">
      <dgm:prSet/>
      <dgm:spPr/>
      <dgm:t>
        <a:bodyPr/>
        <a:lstStyle/>
        <a:p>
          <a:endParaRPr lang="ru-RU"/>
        </a:p>
      </dgm:t>
    </dgm:pt>
    <dgm:pt modelId="{CF90235C-0DAF-4072-82D4-DBC83E1390B2}">
      <dgm:prSet phldrT="[Текст]" custT="1"/>
      <dgm:spPr/>
      <dgm:t>
        <a:bodyPr/>
        <a:lstStyle/>
        <a:p>
          <a:r>
            <a:rPr lang="ru-RU" sz="2400" b="1" dirty="0" smtClean="0"/>
            <a:t>НЕПОПУЛЯРНОСТЬ, КОНФЛИКТ, АГРЕССИВНОЕ ПОВЕДЕНИЕ</a:t>
          </a:r>
          <a:endParaRPr lang="ru-RU" sz="2400" b="1" dirty="0"/>
        </a:p>
      </dgm:t>
    </dgm:pt>
    <dgm:pt modelId="{05A60ED9-259A-43E8-AE60-B840C63500C5}" type="parTrans" cxnId="{35B15486-9443-41CE-86FA-C04A9BD11DEF}">
      <dgm:prSet/>
      <dgm:spPr/>
      <dgm:t>
        <a:bodyPr/>
        <a:lstStyle/>
        <a:p>
          <a:endParaRPr lang="ru-RU"/>
        </a:p>
      </dgm:t>
    </dgm:pt>
    <dgm:pt modelId="{F3327B91-3164-49A3-95A3-1DA95DCB682B}" type="sibTrans" cxnId="{35B15486-9443-41CE-86FA-C04A9BD11DEF}">
      <dgm:prSet/>
      <dgm:spPr/>
      <dgm:t>
        <a:bodyPr/>
        <a:lstStyle/>
        <a:p>
          <a:endParaRPr lang="ru-RU"/>
        </a:p>
      </dgm:t>
    </dgm:pt>
    <dgm:pt modelId="{55424B42-9143-4BEF-9227-E4EC1D9941D2}" type="pres">
      <dgm:prSet presAssocID="{E26846F5-5FF2-493B-9991-B3F4579D5CC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29C2A7-923D-4F71-8C76-22DF2ACA612F}" type="pres">
      <dgm:prSet presAssocID="{E26846F5-5FF2-493B-9991-B3F4579D5CC5}" presName="divider" presStyleLbl="fgShp" presStyleIdx="0" presStyleCn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  <dgm:pt modelId="{74BB9631-90AC-4791-B39A-F645B11DE68F}" type="pres">
      <dgm:prSet presAssocID="{299521DE-7A94-4C2E-A867-31F1291AB280}" presName="downArrow" presStyleLbl="node1" presStyleIdx="0" presStyleCnt="2"/>
      <dgm:spPr>
        <a:solidFill>
          <a:srgbClr val="FF0000"/>
        </a:solidFill>
        <a:ln>
          <a:solidFill>
            <a:srgbClr val="FF0000"/>
          </a:solidFill>
        </a:ln>
      </dgm:spPr>
    </dgm:pt>
    <dgm:pt modelId="{8E351B7F-37A4-4A44-B982-7B731A15102E}" type="pres">
      <dgm:prSet presAssocID="{299521DE-7A94-4C2E-A867-31F1291AB280}" presName="downArrowText" presStyleLbl="revTx" presStyleIdx="0" presStyleCnt="2" custScaleX="132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61A0F-28D4-4CD8-A11B-79868200E837}" type="pres">
      <dgm:prSet presAssocID="{CF90235C-0DAF-4072-82D4-DBC83E1390B2}" presName="upArrow" presStyleLbl="node1" presStyleIdx="1" presStyleCnt="2"/>
      <dgm:spPr>
        <a:solidFill>
          <a:srgbClr val="00B050"/>
        </a:solidFill>
        <a:ln>
          <a:solidFill>
            <a:srgbClr val="009900"/>
          </a:solidFill>
        </a:ln>
      </dgm:spPr>
    </dgm:pt>
    <dgm:pt modelId="{0028389F-3D66-4E00-9AB7-4EE3E40D1FF3}" type="pres">
      <dgm:prSet presAssocID="{CF90235C-0DAF-4072-82D4-DBC83E1390B2}" presName="upArrowText" presStyleLbl="revTx" presStyleIdx="1" presStyleCnt="2" custScaleX="177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15486-9443-41CE-86FA-C04A9BD11DEF}" srcId="{E26846F5-5FF2-493B-9991-B3F4579D5CC5}" destId="{CF90235C-0DAF-4072-82D4-DBC83E1390B2}" srcOrd="1" destOrd="0" parTransId="{05A60ED9-259A-43E8-AE60-B840C63500C5}" sibTransId="{F3327B91-3164-49A3-95A3-1DA95DCB682B}"/>
    <dgm:cxn modelId="{7F09BD38-BA80-4761-8D16-A92E509944FA}" type="presOf" srcId="{CF90235C-0DAF-4072-82D4-DBC83E1390B2}" destId="{0028389F-3D66-4E00-9AB7-4EE3E40D1FF3}" srcOrd="0" destOrd="0" presId="urn:microsoft.com/office/officeart/2005/8/layout/arrow3"/>
    <dgm:cxn modelId="{60D35CC5-000C-47A2-B715-7481F23CD3C5}" type="presOf" srcId="{299521DE-7A94-4C2E-A867-31F1291AB280}" destId="{8E351B7F-37A4-4A44-B982-7B731A15102E}" srcOrd="0" destOrd="0" presId="urn:microsoft.com/office/officeart/2005/8/layout/arrow3"/>
    <dgm:cxn modelId="{23CFD432-A80D-47CA-8BA2-2AEB864EA63C}" srcId="{E26846F5-5FF2-493B-9991-B3F4579D5CC5}" destId="{299521DE-7A94-4C2E-A867-31F1291AB280}" srcOrd="0" destOrd="0" parTransId="{F879A998-D8D0-4AC0-9F25-380E3D4F03DD}" sibTransId="{09817021-41A0-47FB-8591-1EC11A6E8DBA}"/>
    <dgm:cxn modelId="{6A6C91A8-3263-441A-8237-5A41F1F6FFB4}" type="presOf" srcId="{E26846F5-5FF2-493B-9991-B3F4579D5CC5}" destId="{55424B42-9143-4BEF-9227-E4EC1D9941D2}" srcOrd="0" destOrd="0" presId="urn:microsoft.com/office/officeart/2005/8/layout/arrow3"/>
    <dgm:cxn modelId="{71AEB4FE-5980-480B-A52C-62BB5719BBC1}" type="presParOf" srcId="{55424B42-9143-4BEF-9227-E4EC1D9941D2}" destId="{7829C2A7-923D-4F71-8C76-22DF2ACA612F}" srcOrd="0" destOrd="0" presId="urn:microsoft.com/office/officeart/2005/8/layout/arrow3"/>
    <dgm:cxn modelId="{567F9E83-B3E5-494F-AB60-474C502A69F8}" type="presParOf" srcId="{55424B42-9143-4BEF-9227-E4EC1D9941D2}" destId="{74BB9631-90AC-4791-B39A-F645B11DE68F}" srcOrd="1" destOrd="0" presId="urn:microsoft.com/office/officeart/2005/8/layout/arrow3"/>
    <dgm:cxn modelId="{A496B6A3-777A-4A39-9266-6DA8095E6893}" type="presParOf" srcId="{55424B42-9143-4BEF-9227-E4EC1D9941D2}" destId="{8E351B7F-37A4-4A44-B982-7B731A15102E}" srcOrd="2" destOrd="0" presId="urn:microsoft.com/office/officeart/2005/8/layout/arrow3"/>
    <dgm:cxn modelId="{73FA7D75-276F-4C96-902B-D48579CE9E43}" type="presParOf" srcId="{55424B42-9143-4BEF-9227-E4EC1D9941D2}" destId="{41E61A0F-28D4-4CD8-A11B-79868200E837}" srcOrd="3" destOrd="0" presId="urn:microsoft.com/office/officeart/2005/8/layout/arrow3"/>
    <dgm:cxn modelId="{90F63DBB-CF13-4BCE-8137-94F079DDE479}" type="presParOf" srcId="{55424B42-9143-4BEF-9227-E4EC1D9941D2}" destId="{0028389F-3D66-4E00-9AB7-4EE3E40D1FF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1B6394-42A5-4C3C-97F4-46A3D1404E76}" type="doc">
      <dgm:prSet loTypeId="urn:microsoft.com/office/officeart/2005/8/layout/vList2" loCatId="list" qsTypeId="urn:microsoft.com/office/officeart/2005/8/quickstyle/simple3" qsCatId="simple" csTypeId="urn:microsoft.com/office/officeart/2005/8/colors/colorful1#4" csCatId="colorful"/>
      <dgm:spPr/>
      <dgm:t>
        <a:bodyPr/>
        <a:lstStyle/>
        <a:p>
          <a:endParaRPr lang="ru-RU"/>
        </a:p>
      </dgm:t>
    </dgm:pt>
    <dgm:pt modelId="{E7D70C3D-7C59-4D87-A11F-02FB4236D4FB}">
      <dgm:prSet/>
      <dgm:spPr/>
      <dgm:t>
        <a:bodyPr/>
        <a:lstStyle/>
        <a:p>
          <a:pPr rtl="0"/>
          <a:r>
            <a:rPr lang="ru-RU" smtClean="0"/>
            <a:t>Трудности в учебе, невозможность сосредоточиться из-за постоянного стресса</a:t>
          </a:r>
          <a:endParaRPr lang="ru-RU"/>
        </a:p>
      </dgm:t>
    </dgm:pt>
    <dgm:pt modelId="{6265B74A-907D-4CD1-8847-AA397DC12499}" type="parTrans" cxnId="{560F492B-D29D-4518-BDC2-F8D83C3ED4F4}">
      <dgm:prSet/>
      <dgm:spPr/>
      <dgm:t>
        <a:bodyPr/>
        <a:lstStyle/>
        <a:p>
          <a:endParaRPr lang="ru-RU"/>
        </a:p>
      </dgm:t>
    </dgm:pt>
    <dgm:pt modelId="{8687E78A-4CA7-4615-84B2-AC3CD760E3DE}" type="sibTrans" cxnId="{560F492B-D29D-4518-BDC2-F8D83C3ED4F4}">
      <dgm:prSet/>
      <dgm:spPr/>
      <dgm:t>
        <a:bodyPr/>
        <a:lstStyle/>
        <a:p>
          <a:endParaRPr lang="ru-RU"/>
        </a:p>
      </dgm:t>
    </dgm:pt>
    <dgm:pt modelId="{9F522D8E-B16E-4338-836F-ECCCF305EDC0}">
      <dgm:prSet/>
      <dgm:spPr/>
      <dgm:t>
        <a:bodyPr/>
        <a:lstStyle/>
        <a:p>
          <a:pPr rtl="0"/>
          <a:r>
            <a:rPr lang="ru-RU" smtClean="0"/>
            <a:t>Регулярные пропуски занятий, так как идти в школу страшно и находиться там мучительно</a:t>
          </a:r>
          <a:endParaRPr lang="ru-RU"/>
        </a:p>
      </dgm:t>
    </dgm:pt>
    <dgm:pt modelId="{A44128C2-AD49-4E5C-8CBC-2DEA8A65E153}" type="parTrans" cxnId="{85686B27-36BE-4421-9FB1-FB932AFF9428}">
      <dgm:prSet/>
      <dgm:spPr/>
      <dgm:t>
        <a:bodyPr/>
        <a:lstStyle/>
        <a:p>
          <a:endParaRPr lang="ru-RU"/>
        </a:p>
      </dgm:t>
    </dgm:pt>
    <dgm:pt modelId="{C7EEC659-6E77-4B97-83C5-2A5AB9249B41}" type="sibTrans" cxnId="{85686B27-36BE-4421-9FB1-FB932AFF9428}">
      <dgm:prSet/>
      <dgm:spPr/>
      <dgm:t>
        <a:bodyPr/>
        <a:lstStyle/>
        <a:p>
          <a:endParaRPr lang="ru-RU"/>
        </a:p>
      </dgm:t>
    </dgm:pt>
    <dgm:pt modelId="{02328236-DAA5-4C61-BB4E-BA85B10ED819}">
      <dgm:prSet/>
      <dgm:spPr/>
      <dgm:t>
        <a:bodyPr/>
        <a:lstStyle/>
        <a:p>
          <a:pPr rtl="0"/>
          <a:r>
            <a:rPr lang="ru-RU" smtClean="0"/>
            <a:t>Устойчивое снижение самооценки, неуверенность в себе, искаженный образ себя как «ущербного», «не такого, как надо»</a:t>
          </a:r>
          <a:endParaRPr lang="ru-RU"/>
        </a:p>
      </dgm:t>
    </dgm:pt>
    <dgm:pt modelId="{230A41AE-A91B-4202-9179-308C9E5F8315}" type="parTrans" cxnId="{ED1C3737-5508-4427-B848-DBA9E3614BC9}">
      <dgm:prSet/>
      <dgm:spPr/>
      <dgm:t>
        <a:bodyPr/>
        <a:lstStyle/>
        <a:p>
          <a:endParaRPr lang="ru-RU"/>
        </a:p>
      </dgm:t>
    </dgm:pt>
    <dgm:pt modelId="{912F0435-C6E5-4D06-AA00-E9483147F9A2}" type="sibTrans" cxnId="{ED1C3737-5508-4427-B848-DBA9E3614BC9}">
      <dgm:prSet/>
      <dgm:spPr/>
      <dgm:t>
        <a:bodyPr/>
        <a:lstStyle/>
        <a:p>
          <a:endParaRPr lang="ru-RU"/>
        </a:p>
      </dgm:t>
    </dgm:pt>
    <dgm:pt modelId="{2DB49EFE-5DCE-4E59-917C-012E388C2684}">
      <dgm:prSet/>
      <dgm:spPr/>
      <dgm:t>
        <a:bodyPr/>
        <a:lstStyle/>
        <a:p>
          <a:pPr rtl="0"/>
          <a:r>
            <a:rPr lang="ru-RU" smtClean="0"/>
            <a:t>Тревожные и депрессивные расстройства, в том числе их стойкие и тяжелые формы</a:t>
          </a:r>
          <a:endParaRPr lang="ru-RU"/>
        </a:p>
      </dgm:t>
    </dgm:pt>
    <dgm:pt modelId="{F06746FA-6BD9-4926-BB33-164BD6F7C204}" type="parTrans" cxnId="{C6FEC227-AF7F-4D80-B58D-4554CE7FCD80}">
      <dgm:prSet/>
      <dgm:spPr/>
      <dgm:t>
        <a:bodyPr/>
        <a:lstStyle/>
        <a:p>
          <a:endParaRPr lang="ru-RU"/>
        </a:p>
      </dgm:t>
    </dgm:pt>
    <dgm:pt modelId="{E67BFB35-3C86-45F0-8F44-9E7D70C89BF4}" type="sibTrans" cxnId="{C6FEC227-AF7F-4D80-B58D-4554CE7FCD80}">
      <dgm:prSet/>
      <dgm:spPr/>
      <dgm:t>
        <a:bodyPr/>
        <a:lstStyle/>
        <a:p>
          <a:endParaRPr lang="ru-RU"/>
        </a:p>
      </dgm:t>
    </dgm:pt>
    <dgm:pt modelId="{F4F3AE25-C2C0-44DE-931C-39D9D092C07A}" type="pres">
      <dgm:prSet presAssocID="{491B6394-42A5-4C3C-97F4-46A3D1404E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AB23E9-DD96-4B16-BAE7-A9F1CE6F4DFE}" type="pres">
      <dgm:prSet presAssocID="{E7D70C3D-7C59-4D87-A11F-02FB4236D4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1EE9C-39EA-4F95-A0BC-859C9310A551}" type="pres">
      <dgm:prSet presAssocID="{8687E78A-4CA7-4615-84B2-AC3CD760E3DE}" presName="spacer" presStyleCnt="0"/>
      <dgm:spPr/>
    </dgm:pt>
    <dgm:pt modelId="{18F8626F-B723-4C96-9248-9CC7E89E5075}" type="pres">
      <dgm:prSet presAssocID="{9F522D8E-B16E-4338-836F-ECCCF305ED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2A4D5-51BA-42B8-97E4-C9C25D8EF5AB}" type="pres">
      <dgm:prSet presAssocID="{C7EEC659-6E77-4B97-83C5-2A5AB9249B41}" presName="spacer" presStyleCnt="0"/>
      <dgm:spPr/>
    </dgm:pt>
    <dgm:pt modelId="{0A987DAE-F49B-4C28-9146-DDEEF7FD70E1}" type="pres">
      <dgm:prSet presAssocID="{02328236-DAA5-4C61-BB4E-BA85B10ED8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6288B-0329-41F6-9EF9-71468863DD79}" type="pres">
      <dgm:prSet presAssocID="{912F0435-C6E5-4D06-AA00-E9483147F9A2}" presName="spacer" presStyleCnt="0"/>
      <dgm:spPr/>
    </dgm:pt>
    <dgm:pt modelId="{48DFDD85-B6A9-40FF-B71F-A2BA85B404DA}" type="pres">
      <dgm:prSet presAssocID="{2DB49EFE-5DCE-4E59-917C-012E388C26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509C7F-A749-4AD4-AC33-1F11DC3806CF}" type="presOf" srcId="{E7D70C3D-7C59-4D87-A11F-02FB4236D4FB}" destId="{61AB23E9-DD96-4B16-BAE7-A9F1CE6F4DFE}" srcOrd="0" destOrd="0" presId="urn:microsoft.com/office/officeart/2005/8/layout/vList2"/>
    <dgm:cxn modelId="{34C2DEEB-47A9-4376-BAD2-E64CE8ACA805}" type="presOf" srcId="{02328236-DAA5-4C61-BB4E-BA85B10ED819}" destId="{0A987DAE-F49B-4C28-9146-DDEEF7FD70E1}" srcOrd="0" destOrd="0" presId="urn:microsoft.com/office/officeart/2005/8/layout/vList2"/>
    <dgm:cxn modelId="{676950B3-9A9F-4527-A9A9-0950E924C2CA}" type="presOf" srcId="{491B6394-42A5-4C3C-97F4-46A3D1404E76}" destId="{F4F3AE25-C2C0-44DE-931C-39D9D092C07A}" srcOrd="0" destOrd="0" presId="urn:microsoft.com/office/officeart/2005/8/layout/vList2"/>
    <dgm:cxn modelId="{560F492B-D29D-4518-BDC2-F8D83C3ED4F4}" srcId="{491B6394-42A5-4C3C-97F4-46A3D1404E76}" destId="{E7D70C3D-7C59-4D87-A11F-02FB4236D4FB}" srcOrd="0" destOrd="0" parTransId="{6265B74A-907D-4CD1-8847-AA397DC12499}" sibTransId="{8687E78A-4CA7-4615-84B2-AC3CD760E3DE}"/>
    <dgm:cxn modelId="{85686B27-36BE-4421-9FB1-FB932AFF9428}" srcId="{491B6394-42A5-4C3C-97F4-46A3D1404E76}" destId="{9F522D8E-B16E-4338-836F-ECCCF305EDC0}" srcOrd="1" destOrd="0" parTransId="{A44128C2-AD49-4E5C-8CBC-2DEA8A65E153}" sibTransId="{C7EEC659-6E77-4B97-83C5-2A5AB9249B41}"/>
    <dgm:cxn modelId="{CD894A0E-33C3-4CC2-AC5E-CEBC3E0EA5C4}" type="presOf" srcId="{9F522D8E-B16E-4338-836F-ECCCF305EDC0}" destId="{18F8626F-B723-4C96-9248-9CC7E89E5075}" srcOrd="0" destOrd="0" presId="urn:microsoft.com/office/officeart/2005/8/layout/vList2"/>
    <dgm:cxn modelId="{20A32509-BDDE-4234-B3D0-85B64A17970D}" type="presOf" srcId="{2DB49EFE-5DCE-4E59-917C-012E388C2684}" destId="{48DFDD85-B6A9-40FF-B71F-A2BA85B404DA}" srcOrd="0" destOrd="0" presId="urn:microsoft.com/office/officeart/2005/8/layout/vList2"/>
    <dgm:cxn modelId="{ED1C3737-5508-4427-B848-DBA9E3614BC9}" srcId="{491B6394-42A5-4C3C-97F4-46A3D1404E76}" destId="{02328236-DAA5-4C61-BB4E-BA85B10ED819}" srcOrd="2" destOrd="0" parTransId="{230A41AE-A91B-4202-9179-308C9E5F8315}" sibTransId="{912F0435-C6E5-4D06-AA00-E9483147F9A2}"/>
    <dgm:cxn modelId="{C6FEC227-AF7F-4D80-B58D-4554CE7FCD80}" srcId="{491B6394-42A5-4C3C-97F4-46A3D1404E76}" destId="{2DB49EFE-5DCE-4E59-917C-012E388C2684}" srcOrd="3" destOrd="0" parTransId="{F06746FA-6BD9-4926-BB33-164BD6F7C204}" sibTransId="{E67BFB35-3C86-45F0-8F44-9E7D70C89BF4}"/>
    <dgm:cxn modelId="{81EA9AA1-C852-407F-BD26-2DFF0E4E31EE}" type="presParOf" srcId="{F4F3AE25-C2C0-44DE-931C-39D9D092C07A}" destId="{61AB23E9-DD96-4B16-BAE7-A9F1CE6F4DFE}" srcOrd="0" destOrd="0" presId="urn:microsoft.com/office/officeart/2005/8/layout/vList2"/>
    <dgm:cxn modelId="{6BF32308-39E3-49FF-99C6-72D7A9AE5D5F}" type="presParOf" srcId="{F4F3AE25-C2C0-44DE-931C-39D9D092C07A}" destId="{0441EE9C-39EA-4F95-A0BC-859C9310A551}" srcOrd="1" destOrd="0" presId="urn:microsoft.com/office/officeart/2005/8/layout/vList2"/>
    <dgm:cxn modelId="{FB16FB0D-F94C-4439-8567-E6CFD5CA9AAF}" type="presParOf" srcId="{F4F3AE25-C2C0-44DE-931C-39D9D092C07A}" destId="{18F8626F-B723-4C96-9248-9CC7E89E5075}" srcOrd="2" destOrd="0" presId="urn:microsoft.com/office/officeart/2005/8/layout/vList2"/>
    <dgm:cxn modelId="{730B31F1-9D5B-4A5A-B4C4-33EEC4814869}" type="presParOf" srcId="{F4F3AE25-C2C0-44DE-931C-39D9D092C07A}" destId="{6712A4D5-51BA-42B8-97E4-C9C25D8EF5AB}" srcOrd="3" destOrd="0" presId="urn:microsoft.com/office/officeart/2005/8/layout/vList2"/>
    <dgm:cxn modelId="{17815097-CA95-4614-9A98-675BC3343CC6}" type="presParOf" srcId="{F4F3AE25-C2C0-44DE-931C-39D9D092C07A}" destId="{0A987DAE-F49B-4C28-9146-DDEEF7FD70E1}" srcOrd="4" destOrd="0" presId="urn:microsoft.com/office/officeart/2005/8/layout/vList2"/>
    <dgm:cxn modelId="{355B784C-B50D-4373-B4A4-0A005D341DB4}" type="presParOf" srcId="{F4F3AE25-C2C0-44DE-931C-39D9D092C07A}" destId="{7A46288B-0329-41F6-9EF9-71468863DD79}" srcOrd="5" destOrd="0" presId="urn:microsoft.com/office/officeart/2005/8/layout/vList2"/>
    <dgm:cxn modelId="{1CFA4472-EB64-4A4C-B577-FAD93C5BDEF1}" type="presParOf" srcId="{F4F3AE25-C2C0-44DE-931C-39D9D092C07A}" destId="{48DFDD85-B6A9-40FF-B71F-A2BA85B404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B9281B-FCEA-4905-B206-F483392F1D52}" type="doc">
      <dgm:prSet loTypeId="urn:microsoft.com/office/officeart/2005/8/layout/hList1" loCatId="list" qsTypeId="urn:microsoft.com/office/officeart/2005/8/quickstyle/simple3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84CEA8C-E9F3-41EA-9D66-C30AD55BA17D}">
      <dgm:prSet phldrT="[Текст]" custT="1"/>
      <dgm:spPr/>
      <dgm:t>
        <a:bodyPr/>
        <a:lstStyle/>
        <a:p>
          <a:r>
            <a:rPr lang="ru-RU" sz="2000" b="1" dirty="0" smtClean="0"/>
            <a:t>Цели и задачи программы</a:t>
          </a:r>
          <a:endParaRPr lang="ru-RU" sz="2000" b="1" dirty="0"/>
        </a:p>
      </dgm:t>
    </dgm:pt>
    <dgm:pt modelId="{D13039D4-895A-4EBC-937E-91721AB5DE4E}" type="parTrans" cxnId="{13D6EAAC-3D17-458C-A262-2B3BEA222B0F}">
      <dgm:prSet/>
      <dgm:spPr/>
      <dgm:t>
        <a:bodyPr/>
        <a:lstStyle/>
        <a:p>
          <a:endParaRPr lang="ru-RU"/>
        </a:p>
      </dgm:t>
    </dgm:pt>
    <dgm:pt modelId="{111924D8-BB0E-4E03-A05E-FEA6ECCD1052}" type="sibTrans" cxnId="{13D6EAAC-3D17-458C-A262-2B3BEA222B0F}">
      <dgm:prSet/>
      <dgm:spPr/>
      <dgm:t>
        <a:bodyPr/>
        <a:lstStyle/>
        <a:p>
          <a:endParaRPr lang="ru-RU"/>
        </a:p>
      </dgm:t>
    </dgm:pt>
    <dgm:pt modelId="{3CD7C825-96DA-46A3-8F2E-F93EAD8A887D}">
      <dgm:prSet phldrT="[Текст]" custT="1"/>
      <dgm:spPr/>
      <dgm:t>
        <a:bodyPr/>
        <a:lstStyle/>
        <a:p>
          <a:r>
            <a:rPr lang="ru-RU" sz="2000" dirty="0" smtClean="0"/>
            <a:t>Развить коммуникативную культуру подростков, оказать помощь в осознании и выражении своих чувств, учить пониманию и принятию чувств других людей, сплочение коллектива. </a:t>
          </a:r>
          <a:endParaRPr lang="ru-RU" sz="2000" dirty="0"/>
        </a:p>
      </dgm:t>
    </dgm:pt>
    <dgm:pt modelId="{3988F7B3-3682-4D9F-86FE-9F3E2710C742}" type="parTrans" cxnId="{C88B6B5B-4D73-4B0D-A56D-DDFB4CCD92D7}">
      <dgm:prSet/>
      <dgm:spPr/>
      <dgm:t>
        <a:bodyPr/>
        <a:lstStyle/>
        <a:p>
          <a:endParaRPr lang="ru-RU"/>
        </a:p>
      </dgm:t>
    </dgm:pt>
    <dgm:pt modelId="{30BB1AF2-C960-402A-9CC1-2E4EF6619BF9}" type="sibTrans" cxnId="{C88B6B5B-4D73-4B0D-A56D-DDFB4CCD92D7}">
      <dgm:prSet/>
      <dgm:spPr/>
      <dgm:t>
        <a:bodyPr/>
        <a:lstStyle/>
        <a:p>
          <a:endParaRPr lang="ru-RU"/>
        </a:p>
      </dgm:t>
    </dgm:pt>
    <dgm:pt modelId="{7C28A4FA-069A-41A2-B4EE-0CE0216161ED}">
      <dgm:prSet phldrT="[Текст]" custT="1"/>
      <dgm:spPr/>
      <dgm:t>
        <a:bodyPr/>
        <a:lstStyle/>
        <a:p>
          <a:r>
            <a:rPr lang="ru-RU" sz="2000" dirty="0" smtClean="0"/>
            <a:t>Психологические игры и упражнения, работа в парах и малых группах, </a:t>
          </a:r>
          <a:r>
            <a:rPr lang="ru-RU" sz="2000" dirty="0" err="1" smtClean="0"/>
            <a:t>психогимнастические</a:t>
          </a:r>
          <a:r>
            <a:rPr lang="ru-RU" sz="2000" dirty="0" smtClean="0"/>
            <a:t> упражнения.</a:t>
          </a:r>
          <a:endParaRPr lang="ru-RU" sz="2000" dirty="0"/>
        </a:p>
      </dgm:t>
    </dgm:pt>
    <dgm:pt modelId="{52CCD69A-364A-4D7B-A8D0-BD5B97EA69C5}" type="parTrans" cxnId="{6ACD7FE7-34A1-4AD2-A136-896097127A4D}">
      <dgm:prSet/>
      <dgm:spPr/>
      <dgm:t>
        <a:bodyPr/>
        <a:lstStyle/>
        <a:p>
          <a:endParaRPr lang="ru-RU"/>
        </a:p>
      </dgm:t>
    </dgm:pt>
    <dgm:pt modelId="{95EBEADA-D9DD-4ABF-B9FC-FF4B03417B1C}" type="sibTrans" cxnId="{6ACD7FE7-34A1-4AD2-A136-896097127A4D}">
      <dgm:prSet/>
      <dgm:spPr/>
      <dgm:t>
        <a:bodyPr/>
        <a:lstStyle/>
        <a:p>
          <a:endParaRPr lang="ru-RU"/>
        </a:p>
      </dgm:t>
    </dgm:pt>
    <dgm:pt modelId="{58490550-2CF6-4C9F-93DA-3822EF51CFAD}">
      <dgm:prSet custT="1"/>
      <dgm:spPr/>
      <dgm:t>
        <a:bodyPr/>
        <a:lstStyle/>
        <a:p>
          <a:r>
            <a:rPr lang="ru-RU" sz="2000" dirty="0" smtClean="0"/>
            <a:t>Научить  подростков осознавать и выражать свои чувства, развить чувства </a:t>
          </a:r>
          <a:r>
            <a:rPr lang="ru-RU" sz="2000" dirty="0" err="1" smtClean="0"/>
            <a:t>эмпатии</a:t>
          </a:r>
          <a:r>
            <a:rPr lang="ru-RU" sz="2000" dirty="0" smtClean="0"/>
            <a:t> у учащихся, сплотить подростковой коллектив.</a:t>
          </a:r>
          <a:endParaRPr lang="ru-RU" sz="2000" dirty="0"/>
        </a:p>
      </dgm:t>
    </dgm:pt>
    <dgm:pt modelId="{8EF02439-E39B-4DBC-B084-773C53EF51A1}" type="parTrans" cxnId="{5F4581EF-995A-415E-B6F3-CAC22AE19227}">
      <dgm:prSet/>
      <dgm:spPr/>
      <dgm:t>
        <a:bodyPr/>
        <a:lstStyle/>
        <a:p>
          <a:endParaRPr lang="ru-RU"/>
        </a:p>
      </dgm:t>
    </dgm:pt>
    <dgm:pt modelId="{B8AC3523-4B48-4546-8534-C0EF07A56E90}" type="sibTrans" cxnId="{5F4581EF-995A-415E-B6F3-CAC22AE19227}">
      <dgm:prSet/>
      <dgm:spPr/>
      <dgm:t>
        <a:bodyPr/>
        <a:lstStyle/>
        <a:p>
          <a:endParaRPr lang="ru-RU"/>
        </a:p>
      </dgm:t>
    </dgm:pt>
    <dgm:pt modelId="{F10F95FA-A1F6-4F79-B693-B8F5CFAE3EFC}">
      <dgm:prSet phldrT="[Текст]" custT="1"/>
      <dgm:spPr/>
      <dgm:t>
        <a:bodyPr/>
        <a:lstStyle/>
        <a:p>
          <a:r>
            <a:rPr lang="ru-RU" sz="2000" b="1" dirty="0" smtClean="0"/>
            <a:t>Методы и формы работы</a:t>
          </a:r>
          <a:endParaRPr lang="ru-RU" sz="2000" b="1" dirty="0"/>
        </a:p>
      </dgm:t>
    </dgm:pt>
    <dgm:pt modelId="{9B6E626A-4514-4474-B725-7FE6F77CFF5A}" type="sibTrans" cxnId="{D6A7A2F6-90DF-4669-8410-972D9D820248}">
      <dgm:prSet/>
      <dgm:spPr/>
      <dgm:t>
        <a:bodyPr/>
        <a:lstStyle/>
        <a:p>
          <a:endParaRPr lang="ru-RU"/>
        </a:p>
      </dgm:t>
    </dgm:pt>
    <dgm:pt modelId="{40C9D3D6-279E-446F-B833-42A3E6C57403}" type="parTrans" cxnId="{D6A7A2F6-90DF-4669-8410-972D9D820248}">
      <dgm:prSet/>
      <dgm:spPr/>
      <dgm:t>
        <a:bodyPr/>
        <a:lstStyle/>
        <a:p>
          <a:endParaRPr lang="ru-RU"/>
        </a:p>
      </dgm:t>
    </dgm:pt>
    <dgm:pt modelId="{229203E3-CDB8-448C-A1EB-D547DDEC9962}">
      <dgm:prSet custT="1"/>
      <dgm:spPr/>
      <dgm:t>
        <a:bodyPr/>
        <a:lstStyle/>
        <a:p>
          <a:r>
            <a:rPr lang="ru-RU" sz="2000" dirty="0" smtClean="0"/>
            <a:t>Предусмотрено проведение 5 занятий по 1 академическому часу (1 раз в неделю</a:t>
          </a:r>
          <a:r>
            <a:rPr lang="ru-RU" sz="1900" dirty="0" smtClean="0"/>
            <a:t>)</a:t>
          </a:r>
          <a:endParaRPr lang="ru-RU" sz="1900" dirty="0"/>
        </a:p>
      </dgm:t>
    </dgm:pt>
    <dgm:pt modelId="{43F7A912-E60B-4468-B239-088A82DCCB5D}" type="parTrans" cxnId="{B007F8EE-B35F-4951-80A4-E0AA3ED50FF7}">
      <dgm:prSet/>
      <dgm:spPr/>
      <dgm:t>
        <a:bodyPr/>
        <a:lstStyle/>
        <a:p>
          <a:endParaRPr lang="ru-RU"/>
        </a:p>
      </dgm:t>
    </dgm:pt>
    <dgm:pt modelId="{0679161D-EF79-4010-B184-1C1584E36856}" type="sibTrans" cxnId="{B007F8EE-B35F-4951-80A4-E0AA3ED50FF7}">
      <dgm:prSet/>
      <dgm:spPr/>
      <dgm:t>
        <a:bodyPr/>
        <a:lstStyle/>
        <a:p>
          <a:endParaRPr lang="ru-RU"/>
        </a:p>
      </dgm:t>
    </dgm:pt>
    <dgm:pt modelId="{D08A3731-4D50-42A6-9B27-21AE3A518DCB}" type="pres">
      <dgm:prSet presAssocID="{D8B9281B-FCEA-4905-B206-F483392F1D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DA1603-47D4-47AD-9BE4-217DE70B5B1C}" type="pres">
      <dgm:prSet presAssocID="{084CEA8C-E9F3-41EA-9D66-C30AD55BA17D}" presName="composite" presStyleCnt="0"/>
      <dgm:spPr/>
    </dgm:pt>
    <dgm:pt modelId="{92F3ABE1-2A41-4D36-91F7-2C7C85F4C55C}" type="pres">
      <dgm:prSet presAssocID="{084CEA8C-E9F3-41EA-9D66-C30AD55BA17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7D367-34A4-4BF8-A8E1-C8A6C9BD1211}" type="pres">
      <dgm:prSet presAssocID="{084CEA8C-E9F3-41EA-9D66-C30AD55BA17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8F9DB-4E54-4A17-B1CB-439D50BF4E32}" type="pres">
      <dgm:prSet presAssocID="{111924D8-BB0E-4E03-A05E-FEA6ECCD1052}" presName="space" presStyleCnt="0"/>
      <dgm:spPr/>
    </dgm:pt>
    <dgm:pt modelId="{F4CB413A-4796-4772-81E2-1419ADFFB28A}" type="pres">
      <dgm:prSet presAssocID="{F10F95FA-A1F6-4F79-B693-B8F5CFAE3EFC}" presName="composite" presStyleCnt="0"/>
      <dgm:spPr/>
    </dgm:pt>
    <dgm:pt modelId="{CC5F4CFF-A9A8-4C14-BB92-399D6216281D}" type="pres">
      <dgm:prSet presAssocID="{F10F95FA-A1F6-4F79-B693-B8F5CFAE3EF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A9424-6128-4047-B1C5-286658E43A54}" type="pres">
      <dgm:prSet presAssocID="{F10F95FA-A1F6-4F79-B693-B8F5CFAE3EF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6EAAC-3D17-458C-A262-2B3BEA222B0F}" srcId="{D8B9281B-FCEA-4905-B206-F483392F1D52}" destId="{084CEA8C-E9F3-41EA-9D66-C30AD55BA17D}" srcOrd="0" destOrd="0" parTransId="{D13039D4-895A-4EBC-937E-91721AB5DE4E}" sibTransId="{111924D8-BB0E-4E03-A05E-FEA6ECCD1052}"/>
    <dgm:cxn modelId="{B007F8EE-B35F-4951-80A4-E0AA3ED50FF7}" srcId="{F10F95FA-A1F6-4F79-B693-B8F5CFAE3EFC}" destId="{229203E3-CDB8-448C-A1EB-D547DDEC9962}" srcOrd="1" destOrd="0" parTransId="{43F7A912-E60B-4468-B239-088A82DCCB5D}" sibTransId="{0679161D-EF79-4010-B184-1C1584E36856}"/>
    <dgm:cxn modelId="{C88B6B5B-4D73-4B0D-A56D-DDFB4CCD92D7}" srcId="{084CEA8C-E9F3-41EA-9D66-C30AD55BA17D}" destId="{3CD7C825-96DA-46A3-8F2E-F93EAD8A887D}" srcOrd="0" destOrd="0" parTransId="{3988F7B3-3682-4D9F-86FE-9F3E2710C742}" sibTransId="{30BB1AF2-C960-402A-9CC1-2E4EF6619BF9}"/>
    <dgm:cxn modelId="{ED7F5DB9-4EBB-48CF-8386-C77681439CBA}" type="presOf" srcId="{3CD7C825-96DA-46A3-8F2E-F93EAD8A887D}" destId="{2D97D367-34A4-4BF8-A8E1-C8A6C9BD1211}" srcOrd="0" destOrd="0" presId="urn:microsoft.com/office/officeart/2005/8/layout/hList1"/>
    <dgm:cxn modelId="{F03193E7-C00E-4C0F-B464-7C85D879CCDF}" type="presOf" srcId="{229203E3-CDB8-448C-A1EB-D547DDEC9962}" destId="{BCFA9424-6128-4047-B1C5-286658E43A54}" srcOrd="0" destOrd="1" presId="urn:microsoft.com/office/officeart/2005/8/layout/hList1"/>
    <dgm:cxn modelId="{6ACD7FE7-34A1-4AD2-A136-896097127A4D}" srcId="{F10F95FA-A1F6-4F79-B693-B8F5CFAE3EFC}" destId="{7C28A4FA-069A-41A2-B4EE-0CE0216161ED}" srcOrd="0" destOrd="0" parTransId="{52CCD69A-364A-4D7B-A8D0-BD5B97EA69C5}" sibTransId="{95EBEADA-D9DD-4ABF-B9FC-FF4B03417B1C}"/>
    <dgm:cxn modelId="{609A6B09-41A0-4388-B4CA-FCF521E2BC61}" type="presOf" srcId="{58490550-2CF6-4C9F-93DA-3822EF51CFAD}" destId="{2D97D367-34A4-4BF8-A8E1-C8A6C9BD1211}" srcOrd="0" destOrd="1" presId="urn:microsoft.com/office/officeart/2005/8/layout/hList1"/>
    <dgm:cxn modelId="{D6A7A2F6-90DF-4669-8410-972D9D820248}" srcId="{D8B9281B-FCEA-4905-B206-F483392F1D52}" destId="{F10F95FA-A1F6-4F79-B693-B8F5CFAE3EFC}" srcOrd="1" destOrd="0" parTransId="{40C9D3D6-279E-446F-B833-42A3E6C57403}" sibTransId="{9B6E626A-4514-4474-B725-7FE6F77CFF5A}"/>
    <dgm:cxn modelId="{9534FA0D-8DA3-4BE0-B386-4BD73E2D351A}" type="presOf" srcId="{F10F95FA-A1F6-4F79-B693-B8F5CFAE3EFC}" destId="{CC5F4CFF-A9A8-4C14-BB92-399D6216281D}" srcOrd="0" destOrd="0" presId="urn:microsoft.com/office/officeart/2005/8/layout/hList1"/>
    <dgm:cxn modelId="{3503AAFE-1494-4C57-8B10-4354E5A2D3AF}" type="presOf" srcId="{D8B9281B-FCEA-4905-B206-F483392F1D52}" destId="{D08A3731-4D50-42A6-9B27-21AE3A518DCB}" srcOrd="0" destOrd="0" presId="urn:microsoft.com/office/officeart/2005/8/layout/hList1"/>
    <dgm:cxn modelId="{9C73F0ED-6A5C-4C9C-A19D-C425AC7EB5E9}" type="presOf" srcId="{084CEA8C-E9F3-41EA-9D66-C30AD55BA17D}" destId="{92F3ABE1-2A41-4D36-91F7-2C7C85F4C55C}" srcOrd="0" destOrd="0" presId="urn:microsoft.com/office/officeart/2005/8/layout/hList1"/>
    <dgm:cxn modelId="{5F4581EF-995A-415E-B6F3-CAC22AE19227}" srcId="{084CEA8C-E9F3-41EA-9D66-C30AD55BA17D}" destId="{58490550-2CF6-4C9F-93DA-3822EF51CFAD}" srcOrd="1" destOrd="0" parTransId="{8EF02439-E39B-4DBC-B084-773C53EF51A1}" sibTransId="{B8AC3523-4B48-4546-8534-C0EF07A56E90}"/>
    <dgm:cxn modelId="{81F8C7D9-9ED9-4FDA-B168-13E8D481FE44}" type="presOf" srcId="{7C28A4FA-069A-41A2-B4EE-0CE0216161ED}" destId="{BCFA9424-6128-4047-B1C5-286658E43A54}" srcOrd="0" destOrd="0" presId="urn:microsoft.com/office/officeart/2005/8/layout/hList1"/>
    <dgm:cxn modelId="{3A52FC5A-FAB3-4CE7-9CA6-05A5F4B0B033}" type="presParOf" srcId="{D08A3731-4D50-42A6-9B27-21AE3A518DCB}" destId="{C9DA1603-47D4-47AD-9BE4-217DE70B5B1C}" srcOrd="0" destOrd="0" presId="urn:microsoft.com/office/officeart/2005/8/layout/hList1"/>
    <dgm:cxn modelId="{F85C6577-4423-49C7-BA2F-0B5833E66A3A}" type="presParOf" srcId="{C9DA1603-47D4-47AD-9BE4-217DE70B5B1C}" destId="{92F3ABE1-2A41-4D36-91F7-2C7C85F4C55C}" srcOrd="0" destOrd="0" presId="urn:microsoft.com/office/officeart/2005/8/layout/hList1"/>
    <dgm:cxn modelId="{1B4A95A3-8435-4C71-9F56-57A9C06C45F8}" type="presParOf" srcId="{C9DA1603-47D4-47AD-9BE4-217DE70B5B1C}" destId="{2D97D367-34A4-4BF8-A8E1-C8A6C9BD1211}" srcOrd="1" destOrd="0" presId="urn:microsoft.com/office/officeart/2005/8/layout/hList1"/>
    <dgm:cxn modelId="{79F56BE8-466B-4F93-BA85-4170135AB81B}" type="presParOf" srcId="{D08A3731-4D50-42A6-9B27-21AE3A518DCB}" destId="{8738F9DB-4E54-4A17-B1CB-439D50BF4E32}" srcOrd="1" destOrd="0" presId="urn:microsoft.com/office/officeart/2005/8/layout/hList1"/>
    <dgm:cxn modelId="{B99090FF-03E3-49A7-8F71-446995934B4E}" type="presParOf" srcId="{D08A3731-4D50-42A6-9B27-21AE3A518DCB}" destId="{F4CB413A-4796-4772-81E2-1419ADFFB28A}" srcOrd="2" destOrd="0" presId="urn:microsoft.com/office/officeart/2005/8/layout/hList1"/>
    <dgm:cxn modelId="{36AD1185-4248-407A-986F-51A5F1ACA07F}" type="presParOf" srcId="{F4CB413A-4796-4772-81E2-1419ADFFB28A}" destId="{CC5F4CFF-A9A8-4C14-BB92-399D6216281D}" srcOrd="0" destOrd="0" presId="urn:microsoft.com/office/officeart/2005/8/layout/hList1"/>
    <dgm:cxn modelId="{55525195-9548-48ED-83E2-A992C6311869}" type="presParOf" srcId="{F4CB413A-4796-4772-81E2-1419ADFFB28A}" destId="{BCFA9424-6128-4047-B1C5-286658E43A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2AE08-FB5D-46B2-AF8C-949CA039BD43}">
      <dsp:nvSpPr>
        <dsp:cNvPr id="0" name=""/>
        <dsp:cNvSpPr/>
      </dsp:nvSpPr>
      <dsp:spPr>
        <a:xfrm>
          <a:off x="2948" y="1143"/>
          <a:ext cx="7982802" cy="708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Школа должна обеспечить обучающимся </a:t>
          </a:r>
          <a:endParaRPr lang="ru-RU" sz="2400" kern="1200" dirty="0">
            <a:latin typeface="+mn-lt"/>
          </a:endParaRPr>
        </a:p>
      </dsp:txBody>
      <dsp:txXfrm>
        <a:off x="23712" y="21907"/>
        <a:ext cx="7941274" cy="667397"/>
      </dsp:txXfrm>
    </dsp:sp>
    <dsp:sp modelId="{C3AA3641-7A0E-4A1D-9CC9-1420541B90AE}">
      <dsp:nvSpPr>
        <dsp:cNvPr id="0" name=""/>
        <dsp:cNvSpPr/>
      </dsp:nvSpPr>
      <dsp:spPr>
        <a:xfrm>
          <a:off x="10740" y="868219"/>
          <a:ext cx="3823041" cy="2642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благоприятные условия воспитания и обучения, </a:t>
          </a:r>
          <a:r>
            <a:rPr lang="ru-RU" sz="2000" u="sng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здоровьесберегающий</a:t>
          </a: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режим и применение методик обучения, направленных на формирование гармоничного </a:t>
          </a:r>
          <a:r>
            <a:rPr lang="ru-RU" sz="2000" u="sng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физического </a:t>
          </a: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000" u="sng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психического</a:t>
          </a: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развития </a:t>
          </a:r>
          <a:endParaRPr lang="ru-RU" sz="2000" kern="1200" dirty="0">
            <a:latin typeface="+mn-lt"/>
          </a:endParaRPr>
        </a:p>
      </dsp:txBody>
      <dsp:txXfrm>
        <a:off x="88128" y="945607"/>
        <a:ext cx="3668265" cy="2487441"/>
      </dsp:txXfrm>
    </dsp:sp>
    <dsp:sp modelId="{E731C8F4-D289-492D-9071-8E4E026896BD}">
      <dsp:nvSpPr>
        <dsp:cNvPr id="0" name=""/>
        <dsp:cNvSpPr/>
      </dsp:nvSpPr>
      <dsp:spPr>
        <a:xfrm>
          <a:off x="4154917" y="868219"/>
          <a:ext cx="3823041" cy="2642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сохранение и укрепление </a:t>
          </a:r>
          <a:r>
            <a:rPr lang="ru-RU" sz="2000" u="sng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здоровья</a:t>
          </a: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, а также </a:t>
          </a:r>
          <a:r>
            <a:rPr lang="ru-RU" sz="2000" u="sng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уважение личности </a:t>
          </a:r>
          <a:r>
            <a:rPr lang="ru-RU" sz="2000" kern="1200" dirty="0" smtClean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обучающегося, развитие в детской среде ответственности, сотрудничества и уважения к другим и самому себе</a:t>
          </a:r>
          <a:endParaRPr lang="ru-RU" sz="2000" kern="1200" dirty="0">
            <a:latin typeface="+mn-lt"/>
          </a:endParaRPr>
        </a:p>
      </dsp:txBody>
      <dsp:txXfrm>
        <a:off x="4232305" y="945607"/>
        <a:ext cx="3668265" cy="2487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420C5-B88A-4FFC-9E53-F0A0AAB8464C}">
      <dsp:nvSpPr>
        <dsp:cNvPr id="0" name=""/>
        <dsp:cNvSpPr/>
      </dsp:nvSpPr>
      <dsp:spPr>
        <a:xfrm>
          <a:off x="1590" y="412635"/>
          <a:ext cx="2523770" cy="173887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61A181-077E-4C87-823A-C80591B358C3}">
      <dsp:nvSpPr>
        <dsp:cNvPr id="0" name=""/>
        <dsp:cNvSpPr/>
      </dsp:nvSpPr>
      <dsp:spPr>
        <a:xfrm>
          <a:off x="1590" y="2151513"/>
          <a:ext cx="2523770" cy="9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ФИЗИЧЕСКОГО</a:t>
          </a:r>
          <a:endParaRPr lang="ru-RU" sz="2000" b="1" kern="1200" dirty="0"/>
        </a:p>
      </dsp:txBody>
      <dsp:txXfrm>
        <a:off x="1590" y="2151513"/>
        <a:ext cx="2523770" cy="936318"/>
      </dsp:txXfrm>
    </dsp:sp>
    <dsp:sp modelId="{6BFE05A3-4BB5-49E2-B83C-8D15B997BADB}">
      <dsp:nvSpPr>
        <dsp:cNvPr id="0" name=""/>
        <dsp:cNvSpPr/>
      </dsp:nvSpPr>
      <dsp:spPr>
        <a:xfrm>
          <a:off x="2777843" y="412635"/>
          <a:ext cx="2523770" cy="173887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7F1D50-BA0A-49F5-9EBF-032B97E17302}">
      <dsp:nvSpPr>
        <dsp:cNvPr id="0" name=""/>
        <dsp:cNvSpPr/>
      </dsp:nvSpPr>
      <dsp:spPr>
        <a:xfrm>
          <a:off x="2777843" y="2151513"/>
          <a:ext cx="2523770" cy="9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ПСИХИЧЕСКОГО</a:t>
          </a:r>
          <a:endParaRPr lang="ru-RU" sz="2000" b="1" kern="1200" dirty="0"/>
        </a:p>
      </dsp:txBody>
      <dsp:txXfrm>
        <a:off x="2777843" y="2151513"/>
        <a:ext cx="2523770" cy="936318"/>
      </dsp:txXfrm>
    </dsp:sp>
    <dsp:sp modelId="{50E4ED63-E72C-4C36-9F77-18AA17A95F9A}">
      <dsp:nvSpPr>
        <dsp:cNvPr id="0" name=""/>
        <dsp:cNvSpPr/>
      </dsp:nvSpPr>
      <dsp:spPr>
        <a:xfrm>
          <a:off x="5554097" y="412635"/>
          <a:ext cx="2523770" cy="173887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924111-FE47-4B0B-AA45-E3EB06E204F6}">
      <dsp:nvSpPr>
        <dsp:cNvPr id="0" name=""/>
        <dsp:cNvSpPr/>
      </dsp:nvSpPr>
      <dsp:spPr>
        <a:xfrm>
          <a:off x="5554097" y="2151513"/>
          <a:ext cx="2523770" cy="9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НРАВСТВЕННОГО (СОЦИАЛЬНОГО)</a:t>
          </a:r>
          <a:endParaRPr lang="ru-RU" sz="2000" b="1" kern="1200" dirty="0"/>
        </a:p>
      </dsp:txBody>
      <dsp:txXfrm>
        <a:off x="5554097" y="2151513"/>
        <a:ext cx="2523770" cy="936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0E361-6532-4DF2-8567-ADAF080E5FA2}">
      <dsp:nvSpPr>
        <dsp:cNvPr id="0" name=""/>
        <dsp:cNvSpPr/>
      </dsp:nvSpPr>
      <dsp:spPr>
        <a:xfrm>
          <a:off x="0" y="27813"/>
          <a:ext cx="8065770" cy="12127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ТРАВЛЯ (БУЛЛИНГ, МОББИНГ) – </a:t>
          </a:r>
          <a:r>
            <a:rPr lang="ru-RU" sz="2000" kern="1200" dirty="0" smtClean="0"/>
            <a:t>это вид группового эмоционального и/или физи­ческого насилия. </a:t>
          </a:r>
          <a:endParaRPr lang="ru-RU" sz="2000" kern="1200" dirty="0"/>
        </a:p>
      </dsp:txBody>
      <dsp:txXfrm>
        <a:off x="59200" y="87013"/>
        <a:ext cx="7947370" cy="1094308"/>
      </dsp:txXfrm>
    </dsp:sp>
    <dsp:sp modelId="{39CB5A16-7113-49F9-9BF3-3333911147F2}">
      <dsp:nvSpPr>
        <dsp:cNvPr id="0" name=""/>
        <dsp:cNvSpPr/>
      </dsp:nvSpPr>
      <dsp:spPr>
        <a:xfrm>
          <a:off x="0" y="1361481"/>
          <a:ext cx="8065770" cy="20270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НАСИЛИЕ В ОБРАЗОВАТЕЛЬНОЙ ОРГАНИЗАЦИИ </a:t>
          </a:r>
          <a:r>
            <a:rPr lang="ru-RU" sz="2000" kern="1200" dirty="0" smtClean="0"/>
            <a:t>– это спланированные или спонтанные агрессивные действия, происходящие на его территории или в его помещениях во время занятий, перемен, по пути в него и обратно, а также на мероприятиях, проводимых образовательным учреждением в другом месте (например, во время экскурсий).</a:t>
          </a:r>
          <a:endParaRPr lang="ru-RU" sz="2000" kern="1200" dirty="0"/>
        </a:p>
      </dsp:txBody>
      <dsp:txXfrm>
        <a:off x="98951" y="1460432"/>
        <a:ext cx="7867868" cy="1829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A2A6C-EC3F-4A23-9508-11DE31582932}">
      <dsp:nvSpPr>
        <dsp:cNvPr id="0" name=""/>
        <dsp:cNvSpPr/>
      </dsp:nvSpPr>
      <dsp:spPr>
        <a:xfrm rot="10800000">
          <a:off x="1655366" y="192287"/>
          <a:ext cx="6120506" cy="65408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насилие в той или иной форме </a:t>
          </a:r>
          <a:endParaRPr lang="ru-RU" sz="2000" kern="1200" dirty="0"/>
        </a:p>
      </dsp:txBody>
      <dsp:txXfrm rot="10800000">
        <a:off x="1818886" y="192287"/>
        <a:ext cx="5956986" cy="654080"/>
      </dsp:txXfrm>
    </dsp:sp>
    <dsp:sp modelId="{1E7178AE-ACF7-4B05-B58C-BFBF21EE8867}">
      <dsp:nvSpPr>
        <dsp:cNvPr id="0" name=""/>
        <dsp:cNvSpPr/>
      </dsp:nvSpPr>
      <dsp:spPr>
        <a:xfrm>
          <a:off x="557201" y="0"/>
          <a:ext cx="1503118" cy="11470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62828F-4CD5-4B3E-83D7-BE0C995B0826}">
      <dsp:nvSpPr>
        <dsp:cNvPr id="0" name=""/>
        <dsp:cNvSpPr/>
      </dsp:nvSpPr>
      <dsp:spPr>
        <a:xfrm rot="10800000">
          <a:off x="1750192" y="1439600"/>
          <a:ext cx="6122707" cy="91187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систематичность, постоянство, направленность на одного и того же человека </a:t>
          </a:r>
          <a:endParaRPr lang="ru-RU" sz="2000" kern="1200" dirty="0"/>
        </a:p>
      </dsp:txBody>
      <dsp:txXfrm rot="10800000">
        <a:off x="1978161" y="1439600"/>
        <a:ext cx="5894738" cy="911878"/>
      </dsp:txXfrm>
    </dsp:sp>
    <dsp:sp modelId="{5A854A1B-2F79-4E22-B4CD-206F8AF0C62C}">
      <dsp:nvSpPr>
        <dsp:cNvPr id="0" name=""/>
        <dsp:cNvSpPr/>
      </dsp:nvSpPr>
      <dsp:spPr>
        <a:xfrm>
          <a:off x="543059" y="1242133"/>
          <a:ext cx="1624350" cy="12791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3EAE76-6CF3-43AA-8205-953B499A6591}">
      <dsp:nvSpPr>
        <dsp:cNvPr id="0" name=""/>
        <dsp:cNvSpPr/>
      </dsp:nvSpPr>
      <dsp:spPr>
        <a:xfrm rot="10800000">
          <a:off x="1789686" y="2861933"/>
          <a:ext cx="6053931" cy="75238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7252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групповое действие или действие при поддержке группы</a:t>
          </a:r>
          <a:endParaRPr lang="ru-RU" sz="2000" kern="1200" dirty="0"/>
        </a:p>
      </dsp:txBody>
      <dsp:txXfrm rot="10800000">
        <a:off x="1977781" y="2861933"/>
        <a:ext cx="5865836" cy="752382"/>
      </dsp:txXfrm>
    </dsp:sp>
    <dsp:sp modelId="{A6E07FB0-50ED-4236-A481-A3AA44DB7322}">
      <dsp:nvSpPr>
        <dsp:cNvPr id="0" name=""/>
        <dsp:cNvSpPr/>
      </dsp:nvSpPr>
      <dsp:spPr>
        <a:xfrm>
          <a:off x="584203" y="2619881"/>
          <a:ext cx="1539612" cy="114190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9C2A7-923D-4F71-8C76-22DF2ACA612F}">
      <dsp:nvSpPr>
        <dsp:cNvPr id="0" name=""/>
        <dsp:cNvSpPr/>
      </dsp:nvSpPr>
      <dsp:spPr>
        <a:xfrm rot="21300000">
          <a:off x="18586" y="1474008"/>
          <a:ext cx="8171739" cy="783288"/>
        </a:xfrm>
        <a:prstGeom prst="mathMinus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4BB9631-90AC-4791-B39A-F645B11DE68F}">
      <dsp:nvSpPr>
        <dsp:cNvPr id="0" name=""/>
        <dsp:cNvSpPr/>
      </dsp:nvSpPr>
      <dsp:spPr>
        <a:xfrm>
          <a:off x="985069" y="186565"/>
          <a:ext cx="2462673" cy="1492522"/>
        </a:xfrm>
        <a:prstGeom prst="downArrow">
          <a:avLst/>
        </a:prstGeom>
        <a:solidFill>
          <a:srgbClr val="FF0000"/>
        </a:soli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351B7F-37A4-4A44-B982-7B731A15102E}">
      <dsp:nvSpPr>
        <dsp:cNvPr id="0" name=""/>
        <dsp:cNvSpPr/>
      </dsp:nvSpPr>
      <dsp:spPr>
        <a:xfrm>
          <a:off x="3925619" y="0"/>
          <a:ext cx="3477058" cy="156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ТРАВЛЯ (НАСИЛИЕ)</a:t>
          </a:r>
          <a:endParaRPr lang="ru-RU" sz="2400" b="1" kern="1200" dirty="0"/>
        </a:p>
      </dsp:txBody>
      <dsp:txXfrm>
        <a:off x="3925619" y="0"/>
        <a:ext cx="3477058" cy="1567148"/>
      </dsp:txXfrm>
    </dsp:sp>
    <dsp:sp modelId="{41E61A0F-28D4-4CD8-A11B-79868200E837}">
      <dsp:nvSpPr>
        <dsp:cNvPr id="0" name=""/>
        <dsp:cNvSpPr/>
      </dsp:nvSpPr>
      <dsp:spPr>
        <a:xfrm>
          <a:off x="4761168" y="2052218"/>
          <a:ext cx="2462673" cy="1492522"/>
        </a:xfrm>
        <a:prstGeom prst="upArrow">
          <a:avLst/>
        </a:prstGeom>
        <a:solidFill>
          <a:srgbClr val="00B050"/>
        </a:solidFill>
        <a:ln>
          <a:solidFill>
            <a:srgbClr val="0099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28389F-3D66-4E00-9AB7-4EE3E40D1FF3}">
      <dsp:nvSpPr>
        <dsp:cNvPr id="0" name=""/>
        <dsp:cNvSpPr/>
      </dsp:nvSpPr>
      <dsp:spPr>
        <a:xfrm>
          <a:off x="216019" y="2164157"/>
          <a:ext cx="4657487" cy="156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НЕПОПУЛЯРНОСТЬ, КОНФЛИКТ, АГРЕССИВНОЕ ПОВЕДЕНИЕ</a:t>
          </a:r>
          <a:endParaRPr lang="ru-RU" sz="2400" b="1" kern="1200" dirty="0"/>
        </a:p>
      </dsp:txBody>
      <dsp:txXfrm>
        <a:off x="216019" y="2164157"/>
        <a:ext cx="4657487" cy="15671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B23E9-DD96-4B16-BAE7-A9F1CE6F4DFE}">
      <dsp:nvSpPr>
        <dsp:cNvPr id="0" name=""/>
        <dsp:cNvSpPr/>
      </dsp:nvSpPr>
      <dsp:spPr>
        <a:xfrm>
          <a:off x="0" y="68168"/>
          <a:ext cx="7920880" cy="835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Трудности в учебе, невозможность сосредоточиться из-за постоянного стресса</a:t>
          </a:r>
          <a:endParaRPr lang="ru-RU" sz="2100" kern="1200"/>
        </a:p>
      </dsp:txBody>
      <dsp:txXfrm>
        <a:off x="40780" y="108948"/>
        <a:ext cx="7839320" cy="753819"/>
      </dsp:txXfrm>
    </dsp:sp>
    <dsp:sp modelId="{18F8626F-B723-4C96-9248-9CC7E89E5075}">
      <dsp:nvSpPr>
        <dsp:cNvPr id="0" name=""/>
        <dsp:cNvSpPr/>
      </dsp:nvSpPr>
      <dsp:spPr>
        <a:xfrm>
          <a:off x="0" y="964028"/>
          <a:ext cx="7920880" cy="8353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Регулярные пропуски занятий, так как идти в школу страшно и находиться там мучительно</a:t>
          </a:r>
          <a:endParaRPr lang="ru-RU" sz="2100" kern="1200"/>
        </a:p>
      </dsp:txBody>
      <dsp:txXfrm>
        <a:off x="40780" y="1004808"/>
        <a:ext cx="7839320" cy="753819"/>
      </dsp:txXfrm>
    </dsp:sp>
    <dsp:sp modelId="{0A987DAE-F49B-4C28-9146-DDEEF7FD70E1}">
      <dsp:nvSpPr>
        <dsp:cNvPr id="0" name=""/>
        <dsp:cNvSpPr/>
      </dsp:nvSpPr>
      <dsp:spPr>
        <a:xfrm>
          <a:off x="0" y="1859888"/>
          <a:ext cx="7920880" cy="8353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Устойчивое снижение самооценки, неуверенность в себе, искаженный образ себя как «ущербного», «не такого, как надо»</a:t>
          </a:r>
          <a:endParaRPr lang="ru-RU" sz="2100" kern="1200"/>
        </a:p>
      </dsp:txBody>
      <dsp:txXfrm>
        <a:off x="40780" y="1900668"/>
        <a:ext cx="7839320" cy="753819"/>
      </dsp:txXfrm>
    </dsp:sp>
    <dsp:sp modelId="{48DFDD85-B6A9-40FF-B71F-A2BA85B404DA}">
      <dsp:nvSpPr>
        <dsp:cNvPr id="0" name=""/>
        <dsp:cNvSpPr/>
      </dsp:nvSpPr>
      <dsp:spPr>
        <a:xfrm>
          <a:off x="0" y="2755749"/>
          <a:ext cx="7920880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Тревожные и депрессивные расстройства, в том числе их стойкие и тяжелые формы</a:t>
          </a:r>
          <a:endParaRPr lang="ru-RU" sz="2100" kern="1200"/>
        </a:p>
      </dsp:txBody>
      <dsp:txXfrm>
        <a:off x="40780" y="2796529"/>
        <a:ext cx="7839320" cy="753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3ABE1-2A41-4D36-91F7-2C7C85F4C55C}">
      <dsp:nvSpPr>
        <dsp:cNvPr id="0" name=""/>
        <dsp:cNvSpPr/>
      </dsp:nvSpPr>
      <dsp:spPr>
        <a:xfrm>
          <a:off x="40" y="39292"/>
          <a:ext cx="3869550" cy="8064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Цели и задачи программы</a:t>
          </a:r>
          <a:endParaRPr lang="ru-RU" sz="2000" b="1" kern="1200" dirty="0"/>
        </a:p>
      </dsp:txBody>
      <dsp:txXfrm>
        <a:off x="40" y="39292"/>
        <a:ext cx="3869550" cy="806400"/>
      </dsp:txXfrm>
    </dsp:sp>
    <dsp:sp modelId="{2D97D367-34A4-4BF8-A8E1-C8A6C9BD1211}">
      <dsp:nvSpPr>
        <dsp:cNvPr id="0" name=""/>
        <dsp:cNvSpPr/>
      </dsp:nvSpPr>
      <dsp:spPr>
        <a:xfrm>
          <a:off x="40" y="845692"/>
          <a:ext cx="3869550" cy="36892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Развить коммуникативную культуру подростков, оказать помощь в осознании и выражении своих чувств, учить пониманию и принятию чувств других людей, сплочение коллектива.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Научить  подростков осознавать и выражать свои чувства, развить чувства </a:t>
          </a:r>
          <a:r>
            <a:rPr lang="ru-RU" sz="2000" kern="1200" dirty="0" err="1" smtClean="0"/>
            <a:t>эмпатии</a:t>
          </a:r>
          <a:r>
            <a:rPr lang="ru-RU" sz="2000" kern="1200" dirty="0" smtClean="0"/>
            <a:t> у учащихся, сплотить подростковой коллектив.</a:t>
          </a:r>
          <a:endParaRPr lang="ru-RU" sz="2000" kern="1200" dirty="0"/>
        </a:p>
      </dsp:txBody>
      <dsp:txXfrm>
        <a:off x="40" y="845692"/>
        <a:ext cx="3869550" cy="3689280"/>
      </dsp:txXfrm>
    </dsp:sp>
    <dsp:sp modelId="{CC5F4CFF-A9A8-4C14-BB92-399D6216281D}">
      <dsp:nvSpPr>
        <dsp:cNvPr id="0" name=""/>
        <dsp:cNvSpPr/>
      </dsp:nvSpPr>
      <dsp:spPr>
        <a:xfrm>
          <a:off x="4411328" y="39292"/>
          <a:ext cx="3869550" cy="8064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Методы и формы работы</a:t>
          </a:r>
          <a:endParaRPr lang="ru-RU" sz="2000" b="1" kern="1200" dirty="0"/>
        </a:p>
      </dsp:txBody>
      <dsp:txXfrm>
        <a:off x="4411328" y="39292"/>
        <a:ext cx="3869550" cy="806400"/>
      </dsp:txXfrm>
    </dsp:sp>
    <dsp:sp modelId="{BCFA9424-6128-4047-B1C5-286658E43A54}">
      <dsp:nvSpPr>
        <dsp:cNvPr id="0" name=""/>
        <dsp:cNvSpPr/>
      </dsp:nvSpPr>
      <dsp:spPr>
        <a:xfrm>
          <a:off x="4411328" y="845692"/>
          <a:ext cx="3869550" cy="36892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Психологические игры и упражнения, работа в парах и малых группах, </a:t>
          </a:r>
          <a:r>
            <a:rPr lang="ru-RU" sz="2000" kern="1200" dirty="0" err="1" smtClean="0"/>
            <a:t>психогимнастические</a:t>
          </a:r>
          <a:r>
            <a:rPr lang="ru-RU" sz="2000" kern="1200" dirty="0" smtClean="0"/>
            <a:t> упражнения.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Предусмотрено проведение 5 занятий по 1 академическому часу (1 раз в неделю</a:t>
          </a:r>
          <a:r>
            <a:rPr lang="ru-RU" sz="1900" kern="1200" dirty="0" smtClean="0"/>
            <a:t>)</a:t>
          </a:r>
          <a:endParaRPr lang="ru-RU" sz="1900" kern="1200" dirty="0"/>
        </a:p>
      </dsp:txBody>
      <dsp:txXfrm>
        <a:off x="4411328" y="845692"/>
        <a:ext cx="3869550" cy="368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110F2-C2A8-431B-A67D-F32518F8EEBE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6C80-25C7-49E0-82B6-19A69EC01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6C80-25C7-49E0-82B6-19A69EC0168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1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E6C80-25C7-49E0-82B6-19A69EC0168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2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64CD-74A2-4032-A573-471882961EC7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256D-CBE4-4A36-9B68-8B07FE17B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442B54-3E3D-0F4A-A62E-4FB4ABFC7A8A}"/>
              </a:ext>
            </a:extLst>
          </p:cNvPr>
          <p:cNvSpPr/>
          <p:nvPr/>
        </p:nvSpPr>
        <p:spPr>
          <a:xfrm>
            <a:off x="2915816" y="231565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Номинация «Воспитание личностей»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C1C208-A4F5-B946-83DB-5FB898CD0EAD}"/>
              </a:ext>
            </a:extLst>
          </p:cNvPr>
          <p:cNvSpPr/>
          <p:nvPr/>
        </p:nvSpPr>
        <p:spPr>
          <a:xfrm>
            <a:off x="2411760" y="3075806"/>
            <a:ext cx="574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Pro Medium" panose="02000503040000020004" pitchFamily="2" charset="0"/>
              </a:rPr>
              <a:t>ПРОФИЛАКТИКА НАСИЛИЯ В СРЕДЕ ДЕТЕЙ И ПОДРОСТКОВ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otham Pro Medium" panose="02000503040000020004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54C26F7-13AF-D94B-A54D-0D860A74FC74}"/>
              </a:ext>
            </a:extLst>
          </p:cNvPr>
          <p:cNvSpPr/>
          <p:nvPr/>
        </p:nvSpPr>
        <p:spPr>
          <a:xfrm>
            <a:off x="1187624" y="3906803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Pro" panose="02000503040000020004" pitchFamily="2" charset="0"/>
              </a:rPr>
              <a:t>Выполнила: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Pro" panose="02000503040000020004" pitchFamily="2" charset="0"/>
              </a:rPr>
              <a:t>педагог-психолог МБОУ СОШ №1</a:t>
            </a:r>
          </a:p>
          <a:p>
            <a:pPr algn="r"/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Pro" panose="02000503040000020004" pitchFamily="2" charset="0"/>
              </a:rPr>
              <a:t>Кондакова Вера 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otham Pro" panose="02000503040000020004" pitchFamily="2" charset="0"/>
              </a:rPr>
              <a:t>Леонидовна</a:t>
            </a:r>
            <a:endParaRPr lang="ru-RU" sz="2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otham Pro" panose="0200050304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659356113"/>
              </p:ext>
            </p:extLst>
          </p:nvPr>
        </p:nvGraphicFramePr>
        <p:xfrm>
          <a:off x="467544" y="195485"/>
          <a:ext cx="8280920" cy="457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7708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7685557"/>
              </p:ext>
            </p:extLst>
          </p:nvPr>
        </p:nvGraphicFramePr>
        <p:xfrm>
          <a:off x="467544" y="234634"/>
          <a:ext cx="8352930" cy="47000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64497"/>
                <a:gridCol w="3888433"/>
              </a:tblGrid>
              <a:tr h="9216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ЗАНЯТИЕ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cap="small" baseline="0" dirty="0" smtClean="0">
                          <a:effectLst/>
                        </a:rPr>
                        <a:t>Цель:  создание благоприятного психологического микроклимата в группе для возможности личностного самораскрытия </a:t>
                      </a:r>
                      <a:r>
                        <a:rPr lang="ru-RU" sz="2000" u="none" cap="small" baseline="0" dirty="0" smtClean="0">
                          <a:effectLst/>
                        </a:rPr>
                        <a:t>учащихся.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836">
                <a:tc>
                  <a:txBody>
                    <a:bodyPr/>
                    <a:lstStyle/>
                    <a:p>
                      <a:pPr algn="ctr"/>
                      <a:r>
                        <a:rPr lang="ru-RU" sz="1970" u="sng" kern="1200" dirty="0" smtClean="0">
                          <a:effectLst/>
                        </a:rPr>
                        <a:t>Упражнение-</a:t>
                      </a:r>
                      <a:r>
                        <a:rPr lang="ru-RU" sz="1970" u="sng" kern="1200" dirty="0" err="1" smtClean="0">
                          <a:effectLst/>
                        </a:rPr>
                        <a:t>энергизатор</a:t>
                      </a:r>
                      <a:r>
                        <a:rPr lang="ru-RU" sz="1970" u="sng" kern="12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970" u="sng" kern="1200" dirty="0" smtClean="0">
                          <a:effectLst/>
                        </a:rPr>
                        <a:t>«Моё имя» </a:t>
                      </a:r>
                    </a:p>
                    <a:p>
                      <a:r>
                        <a:rPr lang="ru-RU" sz="1970" b="1" kern="1200" dirty="0" smtClean="0">
                          <a:effectLst/>
                        </a:rPr>
                        <a:t>Цель: </a:t>
                      </a:r>
                      <a:r>
                        <a:rPr lang="ru-RU" sz="1970" kern="1200" dirty="0" smtClean="0">
                          <a:effectLst/>
                        </a:rPr>
                        <a:t>настрой на совместную эмоциональную работу в группе, научение навыкам самоанализа. Психолог предлагает каждому участнику тренинга рассказать историю появления его имени: кто выбрал ему имя, что ученик знает о значении своего имени, что нравится в своем имени, какие вариации своего имени ему нравятся и т.д.</a:t>
                      </a:r>
                      <a:endParaRPr lang="ru-RU" sz="197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70" u="sng" kern="1200" dirty="0" smtClean="0">
                          <a:effectLst/>
                        </a:rPr>
                        <a:t>Упражнение «Добрые слова»</a:t>
                      </a:r>
                    </a:p>
                    <a:p>
                      <a:r>
                        <a:rPr lang="ru-RU" sz="1970" b="1" u="none" kern="1200" dirty="0" smtClean="0">
                          <a:effectLst/>
                        </a:rPr>
                        <a:t>Цель:  </a:t>
                      </a:r>
                      <a:r>
                        <a:rPr lang="ru-RU" sz="1970" kern="1200" dirty="0" smtClean="0">
                          <a:effectLst/>
                        </a:rPr>
                        <a:t>улучшение самооценки учащихся, создание доброжелательной атмосферы в классном коллективе. </a:t>
                      </a:r>
                    </a:p>
                    <a:p>
                      <a:r>
                        <a:rPr lang="ru-RU" sz="1970" kern="1200" dirty="0" smtClean="0">
                          <a:effectLst/>
                        </a:rPr>
                        <a:t>Участники, сидя в круге, по очереди берут в руки мяч или мягкую игрушку, остальные называют </a:t>
                      </a:r>
                      <a:r>
                        <a:rPr lang="ru-RU" sz="1970" kern="1200" baseline="0" dirty="0" smtClean="0">
                          <a:effectLst/>
                        </a:rPr>
                        <a:t> его </a:t>
                      </a:r>
                      <a:r>
                        <a:rPr lang="ru-RU" sz="1970" kern="1200" dirty="0" smtClean="0">
                          <a:effectLst/>
                        </a:rPr>
                        <a:t>хорошие, привлекательные черты.</a:t>
                      </a:r>
                      <a:endParaRPr lang="ru-RU" sz="197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46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862176"/>
              </p:ext>
            </p:extLst>
          </p:nvPr>
        </p:nvGraphicFramePr>
        <p:xfrm>
          <a:off x="251520" y="234634"/>
          <a:ext cx="8568954" cy="4572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9958"/>
                <a:gridCol w="3988996"/>
              </a:tblGrid>
              <a:tr h="9216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ЗАНЯТИЕ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cap="small" baseline="0" dirty="0" smtClean="0">
                          <a:effectLst/>
                        </a:rPr>
                        <a:t>Цель:  развитие коммуникативной культуры учащихся, чувства доверия друг к другу, </a:t>
                      </a:r>
                      <a:r>
                        <a:rPr lang="ru-RU" sz="2000" cap="small" baseline="0" dirty="0" err="1" smtClean="0">
                          <a:effectLst/>
                        </a:rPr>
                        <a:t>эмпатии</a:t>
                      </a:r>
                      <a:r>
                        <a:rPr lang="ru-RU" sz="2000" cap="small" baseline="0" dirty="0" smtClean="0">
                          <a:effectLst/>
                        </a:rPr>
                        <a:t> и человеколюбия.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836">
                <a:tc>
                  <a:txBody>
                    <a:bodyPr/>
                    <a:lstStyle/>
                    <a:p>
                      <a:pPr algn="ctr"/>
                      <a:r>
                        <a:rPr lang="ru-RU" sz="1900" u="sng" kern="1200" baseline="0" dirty="0" smtClean="0">
                          <a:effectLst/>
                        </a:rPr>
                        <a:t>Упражнение-</a:t>
                      </a:r>
                      <a:r>
                        <a:rPr lang="ru-RU" sz="1900" u="sng" kern="1200" baseline="0" dirty="0" err="1" smtClean="0">
                          <a:effectLst/>
                        </a:rPr>
                        <a:t>энергизатор</a:t>
                      </a:r>
                      <a:r>
                        <a:rPr lang="ru-RU" sz="1900" u="sng" kern="1200" baseline="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900" u="sng" kern="1200" baseline="0" dirty="0" smtClean="0">
                          <a:effectLst/>
                        </a:rPr>
                        <a:t>«Надежное плечо».</a:t>
                      </a:r>
                    </a:p>
                    <a:p>
                      <a:pPr algn="l"/>
                      <a:r>
                        <a:rPr lang="ru-RU" sz="1900" b="1" u="none" kern="1200" baseline="0" dirty="0" smtClean="0">
                          <a:effectLst/>
                        </a:rPr>
                        <a:t>Цель: </a:t>
                      </a:r>
                      <a:r>
                        <a:rPr lang="ru-RU" sz="1900" u="none" kern="1200" baseline="0" dirty="0" smtClean="0">
                          <a:effectLst/>
                        </a:rPr>
                        <a:t>формирование чувства доверия в группе. </a:t>
                      </a:r>
                    </a:p>
                    <a:p>
                      <a:pPr algn="l"/>
                      <a:r>
                        <a:rPr lang="ru-RU" sz="1900" u="none" kern="1200" baseline="0" dirty="0" smtClean="0">
                          <a:effectLst/>
                        </a:rPr>
                        <a:t>Участникам тренинга предлагается встать в круг, положить руки друг другу на плечи. Затем закрыть глаза и медленно раскачиваться. Упражнение нужно аккуратно, чтобы не толкнуть своих соседей, стоящих по левую и правую стороны. Затем психолог предлагает открыть глаза и улыбнуться друг другу.</a:t>
                      </a:r>
                      <a:endParaRPr lang="ru-RU" sz="1900" u="non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u="sng" kern="1200" baseline="0" dirty="0" smtClean="0">
                          <a:effectLst/>
                        </a:rPr>
                        <a:t>Упражнение «Заверши фразу».</a:t>
                      </a:r>
                    </a:p>
                    <a:p>
                      <a:pPr algn="l"/>
                      <a:r>
                        <a:rPr lang="ru-RU" sz="1900" b="1" u="none" kern="1200" baseline="0" dirty="0" smtClean="0">
                          <a:effectLst/>
                        </a:rPr>
                        <a:t>Цель: </a:t>
                      </a:r>
                      <a:r>
                        <a:rPr lang="ru-RU" sz="1900" u="none" kern="1200" baseline="0" dirty="0" smtClean="0">
                          <a:effectLst/>
                        </a:rPr>
                        <a:t>развитие умения высказывать свою точку зрения. Каждому предлагается завершить фразу: «Я считаю, что общение необходимо для человека потому что…». Психолог фиксирует все высказывания на листе ватмана, висящем на доске. После того, как все высказались, психолог предлагает обсудить все представленные варианты.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29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54" y="411510"/>
            <a:ext cx="3179166" cy="423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131" y="747988"/>
            <a:ext cx="4442153" cy="333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66" b="6603"/>
          <a:stretch/>
        </p:blipFill>
        <p:spPr>
          <a:xfrm flipH="1">
            <a:off x="4676003" y="541040"/>
            <a:ext cx="3833970" cy="38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228" y="267494"/>
            <a:ext cx="3352034" cy="446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378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641" y="-688299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8258"/>
          <a:stretch/>
        </p:blipFill>
        <p:spPr>
          <a:xfrm>
            <a:off x="5292080" y="379568"/>
            <a:ext cx="3377184" cy="413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8" t="20601" b="15001"/>
          <a:stretch/>
        </p:blipFill>
        <p:spPr>
          <a:xfrm>
            <a:off x="343404" y="263225"/>
            <a:ext cx="2758771" cy="277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98"/>
          <a:stretch/>
        </p:blipFill>
        <p:spPr>
          <a:xfrm>
            <a:off x="2135783" y="1680274"/>
            <a:ext cx="2657311" cy="301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03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0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4" name="Picture 2" descr="C:\Users\73B5~1\AppData\Local\Temp\Rar$DRa0.529\IMG_5871.jpg"/>
          <p:cNvPicPr>
            <a:picLocks noChangeAspect="1" noChangeArrowheads="1"/>
          </p:cNvPicPr>
          <p:nvPr/>
        </p:nvPicPr>
        <p:blipFill>
          <a:blip r:embed="rId5" cstate="print"/>
          <a:srcRect r="923" b="1584"/>
          <a:stretch>
            <a:fillRect/>
          </a:stretch>
        </p:blipFill>
        <p:spPr bwMode="auto">
          <a:xfrm rot="-5760000">
            <a:off x="3266386" y="-264862"/>
            <a:ext cx="2996961" cy="4239090"/>
          </a:xfrm>
          <a:prstGeom prst="rect">
            <a:avLst/>
          </a:prstGeom>
          <a:noFill/>
        </p:spPr>
      </p:pic>
      <p:pic>
        <p:nvPicPr>
          <p:cNvPr id="1027" name="Picture 3" descr="C:\Users\73B5~1\AppData\Local\Temp\Rar$DRa0.420\IMG_5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940000">
            <a:off x="644161" y="1843050"/>
            <a:ext cx="2406541" cy="3359763"/>
          </a:xfrm>
          <a:prstGeom prst="rect">
            <a:avLst/>
          </a:prstGeom>
          <a:noFill/>
        </p:spPr>
      </p:pic>
      <p:pic>
        <p:nvPicPr>
          <p:cNvPr id="5" name="Picture 4" descr="C:\Users\73B5~1\AppData\Local\Temp\Rar$DRa0.607\IMG_58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480000">
            <a:off x="6832821" y="1553930"/>
            <a:ext cx="1998823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24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2233" y="153948"/>
            <a:ext cx="74057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8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</a:t>
            </a:r>
          </a:p>
          <a:p>
            <a:pPr algn="ctr"/>
            <a:r>
              <a:rPr lang="ru-RU" sz="48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мира и добра!</a:t>
            </a:r>
            <a:endParaRPr lang="ru-RU" sz="48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723608"/>
            <a:ext cx="3007074" cy="286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4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26" y="142858"/>
            <a:ext cx="4143404" cy="5366875"/>
          </a:xfrm>
          <a:prstGeom prst="rect">
            <a:avLst/>
          </a:prstGeom>
        </p:spPr>
      </p:pic>
      <p:pic>
        <p:nvPicPr>
          <p:cNvPr id="9" name="Рисунок 8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741" y="116303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57956510"/>
              </p:ext>
            </p:extLst>
          </p:nvPr>
        </p:nvGraphicFramePr>
        <p:xfrm>
          <a:off x="611560" y="932378"/>
          <a:ext cx="7988700" cy="3511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третьего поколения: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6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140" y="339502"/>
            <a:ext cx="4143404" cy="536687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56585151"/>
              </p:ext>
            </p:extLst>
          </p:nvPr>
        </p:nvGraphicFramePr>
        <p:xfrm>
          <a:off x="520802" y="1022336"/>
          <a:ext cx="8079458" cy="350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40053"/>
            <a:ext cx="4143404" cy="536687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165085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должна обеспечить сохранение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ЗДОРОВЬЯ: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9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3" y="214296"/>
            <a:ext cx="6502865" cy="714380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травля?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7" name="Рисунок 6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552" y="98546"/>
            <a:ext cx="4143404" cy="5366875"/>
          </a:xfrm>
          <a:prstGeom prst="rect">
            <a:avLst/>
          </a:prstGeom>
        </p:spPr>
      </p:pic>
      <p:pic>
        <p:nvPicPr>
          <p:cNvPr id="9" name="Рисунок 8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72" y="123478"/>
            <a:ext cx="4143404" cy="536687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47828815"/>
              </p:ext>
            </p:extLst>
          </p:nvPr>
        </p:nvGraphicFramePr>
        <p:xfrm>
          <a:off x="611560" y="965530"/>
          <a:ext cx="806577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500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082" y="236520"/>
            <a:ext cx="6502865" cy="7143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признаки травли (буллинга)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0350566"/>
              </p:ext>
            </p:extLst>
          </p:nvPr>
        </p:nvGraphicFramePr>
        <p:xfrm>
          <a:off x="251520" y="866905"/>
          <a:ext cx="8712967" cy="389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Рисунок 9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39502"/>
            <a:ext cx="4143404" cy="53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3" y="214296"/>
            <a:ext cx="6502865" cy="7143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ПУТАТЬ!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2340" y="125388"/>
            <a:ext cx="4143404" cy="536687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534325930"/>
              </p:ext>
            </p:extLst>
          </p:nvPr>
        </p:nvGraphicFramePr>
        <p:xfrm>
          <a:off x="467544" y="928676"/>
          <a:ext cx="8208912" cy="3731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949" y="-41970"/>
            <a:ext cx="4143404" cy="53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3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3" y="214296"/>
            <a:ext cx="6744813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Kazimir" pitchFamily="2" charset="-52"/>
              </a:rPr>
              <a:t>Последствиями для жертвы травли могут быть:</a:t>
            </a:r>
            <a:endParaRPr lang="ru-RU" sz="1600" dirty="0">
              <a:latin typeface="Gotham Pro Medium" pitchFamily="2" charset="0"/>
              <a:cs typeface="Gotham Pro Medium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38395590"/>
              </p:ext>
            </p:extLst>
          </p:nvPr>
        </p:nvGraphicFramePr>
        <p:xfrm>
          <a:off x="683568" y="928676"/>
          <a:ext cx="7920880" cy="365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4010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4478" y="714362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-1143026"/>
            <a:ext cx="4143404" cy="536687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8618493"/>
              </p:ext>
            </p:extLst>
          </p:nvPr>
        </p:nvGraphicFramePr>
        <p:xfrm>
          <a:off x="467544" y="361439"/>
          <a:ext cx="8280920" cy="429854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849901"/>
                <a:gridCol w="4431019"/>
              </a:tblGrid>
              <a:tr h="4664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делать </a:t>
                      </a:r>
                      <a:r>
                        <a:rPr lang="ru-RU" sz="2400" u="sng" dirty="0" smtClean="0"/>
                        <a:t>НЕ</a:t>
                      </a:r>
                      <a:r>
                        <a:rPr lang="ru-RU" sz="2400" dirty="0" smtClean="0"/>
                        <a:t> следует?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Что делать?</a:t>
                      </a:r>
                      <a:endParaRPr lang="ru-RU" sz="2400" dirty="0"/>
                    </a:p>
                  </a:txBody>
                  <a:tcPr/>
                </a:tc>
              </a:tr>
              <a:tr h="3832111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Ждать, что само пройдет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Искать причины и объяснения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Путать травлю и непопулярность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Считать травлю проблемой только жертвы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Считать травлю проблемой личности, а не группы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Давить на жалость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effectLst/>
                        </a:rPr>
                        <a:t>Принимать правила травли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Присвоить проблему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Назвать явление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Дать однозначную оценку травле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Обсуждать травлю как проблему группы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Активизировать моральное чувство и сформулировать выбор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Сформулировать позитивные правила жизни в группе и заключить контракт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позитивных изменений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Гармонизировать иерархию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58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8"/>
            <a:ext cx="1546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21" y="4857766"/>
            <a:ext cx="1087479" cy="13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-30174"/>
            <a:ext cx="4143404" cy="5366875"/>
          </a:xfrm>
          <a:prstGeom prst="rect">
            <a:avLst/>
          </a:prstGeom>
        </p:spPr>
      </p:pic>
      <p:pic>
        <p:nvPicPr>
          <p:cNvPr id="13" name="Рисунок 12" descr="ромб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35" y="-30175"/>
            <a:ext cx="4143404" cy="53668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769751"/>
            <a:ext cx="7606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cap="all" dirty="0">
                <a:solidFill>
                  <a:srgbClr val="295E55"/>
                </a:solidFill>
                <a:latin typeface="Kazimir" panose="02070503070706040303" pitchFamily="18" charset="0"/>
              </a:rPr>
              <a:t>ВСЕРОССИЙСКИЙ КОНКУРС «ВОСПИТАТЬ ЧЕЛОВЕКА»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7742" y="1505969"/>
            <a:ext cx="7415463" cy="277450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 – РАЗВИВАЮЩАЯ ПРОГРАММА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 – ПСИХОЛОГА ПО ПРОФИЛАКТИКЕ «ТРАВЛИ» (БУЛЛИНГА) В ДЕТСКОМ КОЛЛЕКТИВЕ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71603" y="214296"/>
            <a:ext cx="6744813" cy="10325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zimir" pitchFamily="2" charset="-52"/>
              </a:rPr>
              <a:t>Легче ПРЕДУПРЕДИТЬ проблему, чем ее преодолеть!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 Medium" pitchFamily="2" charset="0"/>
              <a:cs typeface="Gotham Pro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3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754</Words>
  <Application>Microsoft Office PowerPoint</Application>
  <PresentationFormat>Экран (16:9)</PresentationFormat>
  <Paragraphs>90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ФГОС третьего поколения: цели</vt:lpstr>
      <vt:lpstr>Школа должна обеспечить сохранение  у обучающихся ЗДОРОВЬЯ:</vt:lpstr>
      <vt:lpstr>Что такое травля? </vt:lpstr>
      <vt:lpstr>Главные признаки травли (буллинга)</vt:lpstr>
      <vt:lpstr>НЕ ПУТАТЬ!</vt:lpstr>
      <vt:lpstr>Последствиями для жертвы травли могут быть:</vt:lpstr>
      <vt:lpstr>Слайд 8</vt:lpstr>
      <vt:lpstr>Легче ПРЕДУПРЕДИТЬ проблему, чем ее преодолеть!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stass3@yandex.ru</dc:creator>
  <cp:lastModifiedBy>Пользователь</cp:lastModifiedBy>
  <cp:revision>24</cp:revision>
  <dcterms:created xsi:type="dcterms:W3CDTF">2021-07-30T15:15:14Z</dcterms:created>
  <dcterms:modified xsi:type="dcterms:W3CDTF">2022-03-15T10:54:52Z</dcterms:modified>
</cp:coreProperties>
</file>