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3" r:id="rId4"/>
    <p:sldId id="264" r:id="rId5"/>
    <p:sldId id="267" r:id="rId6"/>
    <p:sldId id="268" r:id="rId7"/>
  </p:sldIdLst>
  <p:sldSz cx="9144000" cy="6858000" type="screen4x3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26689-DD26-4507-A458-355CA3281175}" type="datetimeFigureOut">
              <a:rPr lang="ru-RU" smtClean="0"/>
              <a:pPr/>
              <a:t>08.02.2016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5DFB3-5689-4057-AA14-C174914DF7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t="-2000" r="-2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08912" cy="18002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«Современные игровые технологии в воспитательной деятельности»  </a:t>
            </a:r>
          </a:p>
        </p:txBody>
      </p:sp>
      <p:pic>
        <p:nvPicPr>
          <p:cNvPr id="1026" name="Picture 2" descr="D:\фотки\2009-2013\6 класс\1 сентября\я и клас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284984"/>
            <a:ext cx="3569620" cy="2677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148064" y="3645024"/>
            <a:ext cx="2852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cs typeface="Vrinda" pitchFamily="2" charset="0"/>
              </a:rPr>
              <a:t>Учитель и классный руководитель: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  <a:cs typeface="Vrinda" pitchFamily="2" charset="0"/>
              </a:rPr>
              <a:t>Зубова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  <a:cs typeface="Vrinda" pitchFamily="2" charset="0"/>
              </a:rPr>
              <a:t>Татьяна Владимировна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476672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Муниципальное казённое общеобразовательное учреждение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«Средняя общеобразовательная школа №1»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Нефтекумского муниципального района Ставропольского края</a:t>
            </a:r>
            <a:endParaRPr lang="ru-RU" sz="1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08000" cy="70609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Игра – особый тип отношений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 descr="D:\фотки\2009-2013\7 класс\IMG_0562.jpg"/>
          <p:cNvPicPr>
            <a:picLocks noChangeAspect="1" noChangeArrowheads="1"/>
          </p:cNvPicPr>
          <p:nvPr/>
        </p:nvPicPr>
        <p:blipFill>
          <a:blip r:embed="rId3" cstate="print"/>
          <a:srcRect l="15441" r="18253"/>
          <a:stretch>
            <a:fillRect/>
          </a:stretch>
        </p:blipFill>
        <p:spPr bwMode="auto">
          <a:xfrm>
            <a:off x="571472" y="1428736"/>
            <a:ext cx="2643206" cy="2989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фотки\2009-2013\7 класс\IMG_0594.jpg"/>
          <p:cNvPicPr>
            <a:picLocks noChangeAspect="1" noChangeArrowheads="1"/>
          </p:cNvPicPr>
          <p:nvPr/>
        </p:nvPicPr>
        <p:blipFill>
          <a:blip r:embed="rId4" cstate="print"/>
          <a:srcRect t="11311"/>
          <a:stretch>
            <a:fillRect/>
          </a:stretch>
        </p:blipFill>
        <p:spPr bwMode="auto">
          <a:xfrm>
            <a:off x="3214678" y="2786058"/>
            <a:ext cx="526218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ки\2009-2013\7 класс\IMG_0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571689" cy="3428999"/>
          </a:xfrm>
          <a:prstGeom prst="rect">
            <a:avLst/>
          </a:prstGeom>
          <a:noFill/>
        </p:spPr>
      </p:pic>
      <p:pic>
        <p:nvPicPr>
          <p:cNvPr id="1027" name="Picture 3" descr="D:\фотки\2009-2013\7 класс\IMG_0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8767"/>
            <a:ext cx="4572000" cy="3429233"/>
          </a:xfrm>
          <a:prstGeom prst="rect">
            <a:avLst/>
          </a:prstGeom>
          <a:noFill/>
        </p:spPr>
      </p:pic>
      <p:pic>
        <p:nvPicPr>
          <p:cNvPr id="1028" name="Picture 4" descr="D:\фотки\2009-2013\6 класс\пародии\IMG_0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429232"/>
          </a:xfrm>
          <a:prstGeom prst="rect">
            <a:avLst/>
          </a:prstGeom>
          <a:noFill/>
        </p:spPr>
      </p:pic>
      <p:pic>
        <p:nvPicPr>
          <p:cNvPr id="1029" name="Picture 5" descr="D:\фотки\2009-2013\6 класс\пародии\IMG_00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428768"/>
            <a:ext cx="4572000" cy="3429232"/>
          </a:xfrm>
          <a:prstGeom prst="rect">
            <a:avLst/>
          </a:prstGeom>
          <a:noFill/>
        </p:spPr>
      </p:pic>
      <p:pic>
        <p:nvPicPr>
          <p:cNvPr id="1030" name="Picture 6" descr="D:\фотки\2009-2013\6 класс\новый год\IMG_00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2428868"/>
            <a:ext cx="4571721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D:\фотки\2009-2013\7 класс\IMG_0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66932" cy="3500437"/>
          </a:xfrm>
          <a:prstGeom prst="rect">
            <a:avLst/>
          </a:prstGeom>
          <a:noFill/>
        </p:spPr>
      </p:pic>
      <p:pic>
        <p:nvPicPr>
          <p:cNvPr id="1027" name="Picture 3" descr="D:\фотки\2009-2013\7 класс\IMG_06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7067" y="0"/>
            <a:ext cx="4666934" cy="3500438"/>
          </a:xfrm>
          <a:prstGeom prst="rect">
            <a:avLst/>
          </a:prstGeom>
          <a:noFill/>
        </p:spPr>
      </p:pic>
      <p:pic>
        <p:nvPicPr>
          <p:cNvPr id="1028" name="Picture 4" descr="D:\фотки\2009-2013\7 класс\IMG_06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82350"/>
            <a:ext cx="4500562" cy="3375650"/>
          </a:xfrm>
          <a:prstGeom prst="rect">
            <a:avLst/>
          </a:prstGeom>
          <a:noFill/>
        </p:spPr>
      </p:pic>
      <p:pic>
        <p:nvPicPr>
          <p:cNvPr id="1029" name="Picture 5" descr="D:\фотки\2009-2013\7 класс\IMG_0820.jpg"/>
          <p:cNvPicPr>
            <a:picLocks noChangeAspect="1" noChangeArrowheads="1"/>
          </p:cNvPicPr>
          <p:nvPr/>
        </p:nvPicPr>
        <p:blipFill>
          <a:blip r:embed="rId6" cstate="print"/>
          <a:srcRect b="4102"/>
          <a:stretch>
            <a:fillRect/>
          </a:stretch>
        </p:blipFill>
        <p:spPr bwMode="auto">
          <a:xfrm>
            <a:off x="4500562" y="3500439"/>
            <a:ext cx="4643438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Picture 2" descr="http://nachalo4ka.ru/wp-content/uploads/2014/08/shkolnaya-doska-zelenaya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r="2011"/>
          <a:stretch>
            <a:fillRect/>
          </a:stretch>
        </p:blipFill>
        <p:spPr bwMode="auto">
          <a:xfrm>
            <a:off x="-1" y="857232"/>
            <a:ext cx="9144001" cy="6000768"/>
          </a:xfrm>
          <a:prstGeom prst="rect">
            <a:avLst/>
          </a:prstGeom>
          <a:noFill/>
        </p:spPr>
      </p:pic>
      <p:pic>
        <p:nvPicPr>
          <p:cNvPr id="21508" name="Picture 4" descr="http://nedelya-ua.com/files/0smay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571612"/>
            <a:ext cx="428625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4" descr="http://i.imgur.com/asYItlv.jpg?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0"/>
            <a:ext cx="5000628" cy="2815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10" descr="http://psypb.ru/plugins/content/jumultithumb/img/Li4vLi4vLi4vLi4vaW1hZ2VzL3N0YXRpL3Byb2JsZW0tdGVlbmFnZXJzLmpwZyZ3PTgwMCZoPTUwMCZxPTEwMA==.jpg"/>
          <p:cNvPicPr>
            <a:picLocks noChangeAspect="1" noChangeArrowheads="1"/>
          </p:cNvPicPr>
          <p:nvPr/>
        </p:nvPicPr>
        <p:blipFill>
          <a:blip r:embed="rId4" cstate="print"/>
          <a:srcRect t="9375" r="15624"/>
          <a:stretch>
            <a:fillRect/>
          </a:stretch>
        </p:blipFill>
        <p:spPr bwMode="auto">
          <a:xfrm>
            <a:off x="2857488" y="2143116"/>
            <a:ext cx="3286148" cy="2647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6" descr="http://research.ria.ru/images/91858/70/918587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1362" y="4000504"/>
            <a:ext cx="5042638" cy="285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8" descr="http://24roditelyam.ru/wp-content/uploads/2012/11/fu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00504"/>
            <a:ext cx="4378709" cy="285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e59a8e0eaa52fd9c35d549294186b37ca2b0e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37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«Современные игровые технологии в воспитательной деятельности»  </vt:lpstr>
      <vt:lpstr>Игра – особый тип отношений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Виктория</cp:lastModifiedBy>
  <cp:revision>48</cp:revision>
  <dcterms:created xsi:type="dcterms:W3CDTF">2014-04-14T17:18:16Z</dcterms:created>
  <dcterms:modified xsi:type="dcterms:W3CDTF">2016-02-08T11:28:28Z</dcterms:modified>
</cp:coreProperties>
</file>