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91C9-FE93-47F4-BAED-76476209DE6A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DD58-3AA3-483B-8ABE-167496FBF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 Black" pitchFamily="34" charset="0"/>
              </a:rPr>
              <a:t>Церкви России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886200"/>
            <a:ext cx="5429288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 </a:t>
            </a:r>
          </a:p>
          <a:p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читель </a:t>
            </a:r>
            <a:r>
              <a:rPr lang="ru-RU" b="1" dirty="0" smtClean="0">
                <a:solidFill>
                  <a:schemeClr val="tx1"/>
                </a:solidFill>
              </a:rPr>
              <a:t>начальных классов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МКОУ СОШ №1 г. Нефтекумска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Шувалова Лариса Александровна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Храм </a:t>
            </a:r>
            <a:r>
              <a:rPr lang="ru-RU" sz="2400" dirty="0"/>
              <a:t>Христа Спасителя в Москве – самый известный и самый главный собор страны. Его воссоздали в 1990-х годах на месте одноимённого храма, созданного в XIX веке. Храм высотой в 105 метров построен в русско-византийском стиле. Купола собора изготовлены из нержавеющей стали и покрыты тонким слоем золота, а для защиты от атмосферных явлений были также покрыты слоем алмазной пыли. В храме имеются 12 наружных дверей, отлитых из бронзы. В арках и нишах храма помещены многочисленные фигуры </a:t>
            </a:r>
            <a:r>
              <a:rPr lang="ru-RU" sz="2400" dirty="0" smtClean="0"/>
              <a:t>святых.</a:t>
            </a:r>
            <a:endParaRPr lang="ru-RU" sz="2400" dirty="0"/>
          </a:p>
        </p:txBody>
      </p:sp>
      <p:pic>
        <p:nvPicPr>
          <p:cNvPr id="9220" name="Picture 4" descr="C:\Users\Администратор\Desktop\2624738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43314"/>
            <a:ext cx="4053715" cy="302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Успенский </a:t>
            </a:r>
            <a:r>
              <a:rPr lang="ru-RU" sz="2400" dirty="0"/>
              <a:t>собор во Владимире — кафедральный православный храм Владимирской епархии на Соборной площади города Владимира. Успенский собор – прекраснейшее архитектурное сооружение Древней Руси, уникальный памятник Владимиро-Суздальского белокаменного зодчества </a:t>
            </a:r>
            <a:r>
              <a:rPr lang="ru-RU" sz="2400" dirty="0" err="1"/>
              <a:t>домонгольского</a:t>
            </a:r>
            <a:r>
              <a:rPr lang="ru-RU" sz="2400" dirty="0"/>
              <a:t> </a:t>
            </a:r>
            <a:r>
              <a:rPr lang="ru-RU" sz="2400" dirty="0" smtClean="0"/>
              <a:t>времени. В </a:t>
            </a:r>
            <a:r>
              <a:rPr lang="ru-RU" sz="2400" dirty="0"/>
              <a:t>Успенском соборе хранятся образцы искусства лучших художников разных времен от безымянных изографов середины 12 столетия и до гениального Андрея Рублева и мастеров 17-18 веков.</a:t>
            </a:r>
          </a:p>
        </p:txBody>
      </p:sp>
      <p:pic>
        <p:nvPicPr>
          <p:cNvPr id="10242" name="Picture 2" descr="C:\Users\Администратор\Desktop\2624747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991" y="3429000"/>
            <a:ext cx="438369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Благовещенский </a:t>
            </a:r>
            <a:r>
              <a:rPr lang="ru-RU" sz="2800" dirty="0"/>
              <a:t>собор Казанского кремля (Казань) входит в число древнейших и интереснейших памятников русского церковного </a:t>
            </a:r>
            <a:r>
              <a:rPr lang="ru-RU" sz="2800" dirty="0" smtClean="0"/>
              <a:t>зодчества. Главы </a:t>
            </a:r>
            <a:r>
              <a:rPr lang="ru-RU" sz="2800" dirty="0"/>
              <a:t>собора имели первоначально полукруглую форму, но в 1736 году были переделаны. </a:t>
            </a:r>
            <a:r>
              <a:rPr lang="ru-RU" sz="2800" dirty="0" smtClean="0"/>
              <a:t>Благовещенский </a:t>
            </a:r>
            <a:r>
              <a:rPr lang="ru-RU" sz="2800" dirty="0"/>
              <a:t>собор в Казанском Кремле </a:t>
            </a:r>
            <a:r>
              <a:rPr lang="ru-RU" sz="2800" dirty="0" smtClean="0"/>
              <a:t> </a:t>
            </a:r>
            <a:r>
              <a:rPr lang="ru-RU" sz="2800" dirty="0"/>
              <a:t>остается самым древним сооружением в ансамбле Кремля.</a:t>
            </a:r>
          </a:p>
        </p:txBody>
      </p:sp>
      <p:pic>
        <p:nvPicPr>
          <p:cNvPr id="11266" name="Picture 2" descr="C:\Users\Администратор\Desktop\2624739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361381"/>
            <a:ext cx="4429124" cy="330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/>
              <a:t>  </a:t>
            </a:r>
          </a:p>
          <a:p>
            <a:pPr>
              <a:buNone/>
            </a:pPr>
            <a:endParaRPr lang="ru-RU" sz="3000" dirty="0"/>
          </a:p>
          <a:p>
            <a:pPr>
              <a:buNone/>
            </a:pPr>
            <a:r>
              <a:rPr lang="ru-RU" sz="3000" dirty="0" smtClean="0"/>
              <a:t>     </a:t>
            </a:r>
          </a:p>
          <a:p>
            <a:pPr>
              <a:buNone/>
            </a:pPr>
            <a:r>
              <a:rPr lang="ru-RU" sz="3000" dirty="0"/>
              <a:t> </a:t>
            </a:r>
            <a:r>
              <a:rPr lang="ru-RU" sz="3000" dirty="0" smtClean="0"/>
              <a:t>   </a:t>
            </a:r>
            <a:r>
              <a:rPr lang="ru-RU" sz="3000" dirty="0" smtClean="0">
                <a:latin typeface="Arial Narrow" pitchFamily="34" charset="0"/>
              </a:rPr>
              <a:t>Владимирский </a:t>
            </a:r>
            <a:r>
              <a:rPr lang="ru-RU" sz="3000" dirty="0">
                <a:latin typeface="Arial Narrow" pitchFamily="34" charset="0"/>
              </a:rPr>
              <a:t>собор в Санкт-Петербурге посвящён Владимирской иконе Божией Матери, одной из самых почитаемых на Руси икон. Этот пятиглавый храм представляет собой памятник архитектуры переходного стиля от барокко к классицизму, включает две церкви - верхнюю и нижнюю. В настоящее время богослужения проходят только в верхней церкви. Паруса центрального купола украшены скульптурными изображениями евангелистов.</a:t>
            </a:r>
            <a:endParaRPr lang="ru-RU" sz="3000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12290" name="Picture 2" descr="C:\Users\Администратор\Desktop\262474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3714736" cy="278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329642" cy="43577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3000" dirty="0"/>
              <a:t> </a:t>
            </a:r>
            <a:r>
              <a:rPr lang="ru-RU" sz="3000" dirty="0" smtClean="0"/>
              <a:t>   Собор </a:t>
            </a:r>
            <a:r>
              <a:rPr lang="ru-RU" sz="3000" dirty="0"/>
              <a:t>Успения Пресвятой Богородицы — крупнейший православный храм Астрахани. Расположен на территории Астраханского кремля.</a:t>
            </a:r>
            <a:br>
              <a:rPr lang="ru-RU" sz="3000" dirty="0"/>
            </a:br>
            <a:r>
              <a:rPr lang="ru-RU" sz="3000" dirty="0"/>
              <a:t>Построен в 1699—1710 годы, считается одним из лучших образцов русского церковного зодчества начала XVIII века, и является единственным из сохранившихся в России архитектурных храмовых комплексов, где храм и Лобное место соединены.</a:t>
            </a:r>
          </a:p>
        </p:txBody>
      </p:sp>
      <p:pic>
        <p:nvPicPr>
          <p:cNvPr id="13314" name="Picture 2" descr="C:\Users\Администратор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3571868" cy="267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Помолись обо мне, помолись.</a:t>
            </a:r>
            <a:br>
              <a:rPr lang="ru-RU" sz="3200" dirty="0" smtClean="0"/>
            </a:br>
            <a:r>
              <a:rPr lang="ru-RU" sz="3200" dirty="0" smtClean="0"/>
              <a:t>Божьим словом к душе прикоснись.</a:t>
            </a:r>
            <a:br>
              <a:rPr lang="ru-RU" sz="3200" dirty="0" smtClean="0"/>
            </a:br>
            <a:r>
              <a:rPr lang="ru-RU" sz="3200" dirty="0" smtClean="0"/>
              <a:t>Родничком чистым к сердцу прильни,</a:t>
            </a:r>
            <a:br>
              <a:rPr lang="ru-RU" sz="3200" dirty="0" smtClean="0"/>
            </a:br>
            <a:r>
              <a:rPr lang="ru-RU" sz="3200" dirty="0" smtClean="0"/>
              <a:t>И молитвой меня оживи…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Администратор\Desktop\DSCN3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320105" cy="3240079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DSCN3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310066" cy="3232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Владимир</a:t>
            </a:r>
            <a:endParaRPr lang="ru-RU" sz="6600" dirty="0"/>
          </a:p>
        </p:txBody>
      </p:sp>
      <p:pic>
        <p:nvPicPr>
          <p:cNvPr id="2050" name="Picture 2" descr="C:\Users\Администратор\Desktop\DSCN3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4320105" cy="3240079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DSCN3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5" y="3143248"/>
            <a:ext cx="4191001" cy="314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cs typeface="David" pitchFamily="34" charset="-79"/>
              </a:rPr>
              <a:t>Белые церкви, белые церкви</a:t>
            </a:r>
            <a:br>
              <a:rPr lang="ru-RU" sz="3600" dirty="0" smtClean="0">
                <a:cs typeface="David" pitchFamily="34" charset="-79"/>
              </a:rPr>
            </a:br>
            <a:r>
              <a:rPr lang="ru-RU" sz="3600" dirty="0" smtClean="0">
                <a:cs typeface="David" pitchFamily="34" charset="-79"/>
              </a:rPr>
              <a:t>Плывут в отражении небес…</a:t>
            </a:r>
            <a:br>
              <a:rPr lang="ru-RU" sz="3600" dirty="0" smtClean="0">
                <a:cs typeface="David" pitchFamily="34" charset="-79"/>
              </a:rPr>
            </a:br>
            <a:r>
              <a:rPr lang="ru-RU" sz="3600" dirty="0" smtClean="0">
                <a:cs typeface="David" pitchFamily="34" charset="-79"/>
              </a:rPr>
              <a:t>Белые церкви, белые церкви</a:t>
            </a:r>
            <a:br>
              <a:rPr lang="ru-RU" sz="3600" dirty="0" smtClean="0">
                <a:cs typeface="David" pitchFamily="34" charset="-79"/>
              </a:rPr>
            </a:br>
            <a:r>
              <a:rPr lang="ru-RU" sz="3600" dirty="0" smtClean="0">
                <a:cs typeface="David" pitchFamily="34" charset="-79"/>
              </a:rPr>
              <a:t>Истины Божьей венец.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3075" name="Picture 3" descr="C:\Users\Администратор\Desktop\DSCN3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287315" cy="4383087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DSCN3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024314" cy="3018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1260128412_most-beautiful-russian-churches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4029075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1260128410_most-beautiful-russian-churches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2714620"/>
            <a:ext cx="523875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Россия! Солнце Православья!</a:t>
            </a:r>
            <a:br>
              <a:rPr lang="ru-RU" sz="3600" dirty="0" smtClean="0"/>
            </a:br>
            <a:r>
              <a:rPr lang="ru-RU" sz="3600" dirty="0" smtClean="0"/>
              <a:t>Как светел твой пречистый  лик</a:t>
            </a:r>
            <a:br>
              <a:rPr lang="ru-RU" sz="3600" dirty="0" smtClean="0"/>
            </a:br>
            <a:r>
              <a:rPr lang="ru-RU" sz="3600" dirty="0" smtClean="0"/>
              <a:t>Источник жизни, сил и славы,</a:t>
            </a:r>
            <a:br>
              <a:rPr lang="ru-RU" sz="3600" dirty="0" smtClean="0"/>
            </a:br>
            <a:r>
              <a:rPr lang="ru-RU" sz="3600" dirty="0" smtClean="0"/>
              <a:t>Неиссякаемый родник!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Users\Администратор\Desktop\1260127675_most-beautiful-russian-churches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357562"/>
            <a:ext cx="4786314" cy="3211181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1260127459_most-beautiful-russian-churche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3897249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истратор\Desktop\1260128459_most-beautiful-russian-churches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3362325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1260128488_most-beautiful-russian-churches-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905125"/>
            <a:ext cx="523875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>
                <a:latin typeface="Bookman Old Style" pitchFamily="18" charset="0"/>
              </a:rPr>
              <a:t/>
            </a:r>
            <a:br>
              <a:rPr lang="ru-RU" sz="3600" dirty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Белые церкви- храмы Вселенной,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err="1" smtClean="0">
                <a:latin typeface="Bookman Old Style" pitchFamily="18" charset="0"/>
              </a:rPr>
              <a:t>Взыскует</a:t>
            </a:r>
            <a:r>
              <a:rPr lang="ru-RU" sz="3600" dirty="0" smtClean="0">
                <a:latin typeface="Bookman Old Style" pitchFamily="18" charset="0"/>
              </a:rPr>
              <a:t> душа чистоты.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Белые церкви - Святыни Нетленные,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России    скорбящей  кресты...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дминистратор\Desktop\1260127244_most-beautiful-russian-churche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4738716" cy="3187863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1260127277_most-beautiful-russian-church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4058022" cy="272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1260128635_most-beautiful-russian-churches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4019550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1260128838_most-beautiful-russian-churches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343275"/>
            <a:ext cx="5238750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96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Церкви России</vt:lpstr>
      <vt:lpstr>    Помолись обо мне, помолись. Божьим словом к душе прикоснись. Родничком чистым к сердцу прильни, И молитвой меня оживи… </vt:lpstr>
      <vt:lpstr>Владимир</vt:lpstr>
      <vt:lpstr>   Белые церкви, белые церкви Плывут в отражении небес… Белые церкви, белые церкви Истины Божьей венец. </vt:lpstr>
      <vt:lpstr>Презентация PowerPoint</vt:lpstr>
      <vt:lpstr>     Россия! Солнце Православья! Как светел твой пречистый  лик Источник жизни, сил и славы, Неиссякаемый родник!   </vt:lpstr>
      <vt:lpstr>Презентация PowerPoint</vt:lpstr>
      <vt:lpstr>   Белые церкви- храмы Вселенной, Взыскует душа чистоты. Белые церкви - Святыни Нетленные, России    скорбящей  кресты... </vt:lpstr>
      <vt:lpstr>Презентация PowerPoint</vt:lpstr>
      <vt:lpstr>      Храм Христа Спасителя в Москве – самый известный и самый главный собор страны. Его воссоздали в 1990-х годах на месте одноимённого храма, созданного в XIX веке. Храм высотой в 105 метров построен в русско-византийском стиле. Купола собора изготовлены из нержавеющей стали и покрыты тонким слоем золота, а для защиты от атмосферных явлений были также покрыты слоем алмазной пыли. В храме имеются 12 наружных дверей, отлитых из бронзы. В арках и нишах храма помещены многочисленные фигуры святых.</vt:lpstr>
      <vt:lpstr>      Успенский собор во Владимире — кафедральный православный храм Владимирской епархии на Соборной площади города Владимира. Успенский собор – прекраснейшее архитектурное сооружение Древней Руси, уникальный памятник Владимиро-Суздальского белокаменного зодчества домонгольского времени. В Успенском соборе хранятся образцы искусства лучших художников разных времен от безымянных изографов середины 12 столетия и до гениального Андрея Рублева и мастеров 17-18 веков.</vt:lpstr>
      <vt:lpstr>     Благовещенский собор Казанского кремля (Казань) входит в число древнейших и интереснейших памятников русского церковного зодчества. Главы собора имели первоначально полукруглую форму, но в 1736 году были переделаны. Благовещенский собор в Казанском Кремле  остается самым древним сооружением в ансамбле Кремля.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Вован</cp:lastModifiedBy>
  <cp:revision>13</cp:revision>
  <dcterms:created xsi:type="dcterms:W3CDTF">2012-09-05T17:41:04Z</dcterms:created>
  <dcterms:modified xsi:type="dcterms:W3CDTF">2016-05-16T18:09:30Z</dcterms:modified>
</cp:coreProperties>
</file>